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2" r:id="rId2"/>
    <p:sldId id="260" r:id="rId3"/>
    <p:sldId id="296" r:id="rId4"/>
    <p:sldId id="297" r:id="rId5"/>
    <p:sldId id="298" r:id="rId6"/>
    <p:sldId id="299" r:id="rId7"/>
    <p:sldId id="302" r:id="rId8"/>
    <p:sldId id="300" r:id="rId9"/>
    <p:sldId id="303" r:id="rId10"/>
    <p:sldId id="304" r:id="rId11"/>
    <p:sldId id="305" r:id="rId12"/>
    <p:sldId id="306" r:id="rId13"/>
    <p:sldId id="307" r:id="rId14"/>
    <p:sldId id="30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1E46"/>
    <a:srgbClr val="5D24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07"/>
    <p:restoredTop sz="94863"/>
  </p:normalViewPr>
  <p:slideViewPr>
    <p:cSldViewPr snapToGrid="0">
      <p:cViewPr varScale="1">
        <p:scale>
          <a:sx n="116" d="100"/>
          <a:sy n="116" d="100"/>
        </p:scale>
        <p:origin x="13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009280-F976-A245-8316-9D69413B90F9}"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AEFB9-7784-DE48-A96D-4C63F1651923}" type="slidenum">
              <a:rPr lang="en-US" smtClean="0"/>
              <a:t>‹#›</a:t>
            </a:fld>
            <a:endParaRPr lang="en-US"/>
          </a:p>
        </p:txBody>
      </p:sp>
    </p:spTree>
    <p:extLst>
      <p:ext uri="{BB962C8B-B14F-4D97-AF65-F5344CB8AC3E}">
        <p14:creationId xmlns:p14="http://schemas.microsoft.com/office/powerpoint/2010/main" val="499103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CCEDE-396F-8E88-47CF-C2F9A07C5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39ACE-208D-0AC9-E304-9E0E6D00F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C4C3D8-807B-32FA-7AB9-7F5608DCCF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50C94D-BD52-C208-D605-E1E4C79460CB}"/>
              </a:ext>
            </a:extLst>
          </p:cNvPr>
          <p:cNvSpPr>
            <a:spLocks noGrp="1"/>
          </p:cNvSpPr>
          <p:nvPr>
            <p:ph type="sldNum" sz="quarter" idx="5"/>
          </p:nvPr>
        </p:nvSpPr>
        <p:spPr/>
        <p:txBody>
          <a:bodyPr/>
          <a:lstStyle/>
          <a:p>
            <a:fld id="{B3EAEFB9-7784-DE48-A96D-4C63F1651923}" type="slidenum">
              <a:rPr lang="en-US" smtClean="0"/>
              <a:t>10</a:t>
            </a:fld>
            <a:endParaRPr lang="en-US"/>
          </a:p>
        </p:txBody>
      </p:sp>
    </p:spTree>
    <p:extLst>
      <p:ext uri="{BB962C8B-B14F-4D97-AF65-F5344CB8AC3E}">
        <p14:creationId xmlns:p14="http://schemas.microsoft.com/office/powerpoint/2010/main" val="305744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7A3D5-D3F5-2387-0E7B-5127A117E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1FDAE-49E1-3790-6FFE-2AFDB72E5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9E6E9-F46A-4465-622E-BB6FFE6FB6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D74274-2DD3-AA29-E068-D23F9DC74B92}"/>
              </a:ext>
            </a:extLst>
          </p:cNvPr>
          <p:cNvSpPr>
            <a:spLocks noGrp="1"/>
          </p:cNvSpPr>
          <p:nvPr>
            <p:ph type="sldNum" sz="quarter" idx="5"/>
          </p:nvPr>
        </p:nvSpPr>
        <p:spPr/>
        <p:txBody>
          <a:bodyPr/>
          <a:lstStyle/>
          <a:p>
            <a:fld id="{B3EAEFB9-7784-DE48-A96D-4C63F1651923}" type="slidenum">
              <a:rPr lang="en-US" smtClean="0"/>
              <a:t>11</a:t>
            </a:fld>
            <a:endParaRPr lang="en-US"/>
          </a:p>
        </p:txBody>
      </p:sp>
    </p:spTree>
    <p:extLst>
      <p:ext uri="{BB962C8B-B14F-4D97-AF65-F5344CB8AC3E}">
        <p14:creationId xmlns:p14="http://schemas.microsoft.com/office/powerpoint/2010/main" val="1063836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DF6D8-71F1-61D9-7A56-CA3E36116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5BACE-B141-5A96-FD62-037BE43F7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F032D-296C-2AE3-8064-607BA59220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C6459-D4C6-EAED-C0A9-F96F52CF15A2}"/>
              </a:ext>
            </a:extLst>
          </p:cNvPr>
          <p:cNvSpPr>
            <a:spLocks noGrp="1"/>
          </p:cNvSpPr>
          <p:nvPr>
            <p:ph type="sldNum" sz="quarter" idx="5"/>
          </p:nvPr>
        </p:nvSpPr>
        <p:spPr/>
        <p:txBody>
          <a:bodyPr/>
          <a:lstStyle/>
          <a:p>
            <a:fld id="{B3EAEFB9-7784-DE48-A96D-4C63F1651923}" type="slidenum">
              <a:rPr lang="en-US" smtClean="0"/>
              <a:t>12</a:t>
            </a:fld>
            <a:endParaRPr lang="en-US"/>
          </a:p>
        </p:txBody>
      </p:sp>
    </p:spTree>
    <p:extLst>
      <p:ext uri="{BB962C8B-B14F-4D97-AF65-F5344CB8AC3E}">
        <p14:creationId xmlns:p14="http://schemas.microsoft.com/office/powerpoint/2010/main" val="149060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A2FFEEC-F00D-8108-86C2-75002734C226}"/>
              </a:ext>
            </a:extLst>
          </p:cNvPr>
          <p:cNvSpPr>
            <a:spLocks noGrp="1"/>
          </p:cNvSpPr>
          <p:nvPr>
            <p:ph type="sldNum" sz="quarter" idx="4"/>
          </p:nvPr>
        </p:nvSpPr>
        <p:spPr>
          <a:xfrm>
            <a:off x="11586894" y="6355080"/>
            <a:ext cx="514563" cy="431001"/>
          </a:xfrm>
          <a:prstGeom prst="rect">
            <a:avLst/>
          </a:prstGeom>
        </p:spPr>
        <p:txBody>
          <a:bodyPr vert="horz" lIns="91440" tIns="45720" rIns="91440" bIns="45720" rtlCol="0" anchor="ctr"/>
          <a:lstStyle>
            <a:lvl1pPr algn="r">
              <a:defRPr sz="1400" b="1" i="0" baseline="0">
                <a:solidFill>
                  <a:schemeClr val="bg1"/>
                </a:solidFill>
                <a:latin typeface="Calibri" panose="020F0502020204030204" pitchFamily="34" charset="0"/>
                <a:cs typeface="Calibri" panose="020F0502020204030204" pitchFamily="34" charset="0"/>
              </a:defRPr>
            </a:lvl1pPr>
          </a:lstStyle>
          <a:p>
            <a:fld id="{6549BA13-D0BB-A643-AC04-7F5D0ADAF084}" type="slidenum">
              <a:rPr lang="en-US" smtClean="0"/>
              <a:pPr/>
              <a:t>‹#›</a:t>
            </a:fld>
            <a:endParaRPr lang="en-US" sz="1400" dirty="0">
              <a:solidFill>
                <a:schemeClr val="bg1"/>
              </a:solidFill>
            </a:endParaRPr>
          </a:p>
        </p:txBody>
      </p:sp>
    </p:spTree>
    <p:extLst>
      <p:ext uri="{BB962C8B-B14F-4D97-AF65-F5344CB8AC3E}">
        <p14:creationId xmlns:p14="http://schemas.microsoft.com/office/powerpoint/2010/main" val="23314102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C170CCF-8F4B-D431-6FBE-F877B0C7F52E}"/>
              </a:ext>
            </a:extLst>
          </p:cNvPr>
          <p:cNvSpPr/>
          <p:nvPr userDrawn="1"/>
        </p:nvSpPr>
        <p:spPr>
          <a:xfrm>
            <a:off x="11586894" y="6443291"/>
            <a:ext cx="514564" cy="36512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61D42FA8-12D0-8A07-18AD-FC64063F9964}"/>
              </a:ext>
            </a:extLst>
          </p:cNvPr>
          <p:cNvSpPr/>
          <p:nvPr userDrawn="1"/>
        </p:nvSpPr>
        <p:spPr>
          <a:xfrm>
            <a:off x="11735904" y="6513545"/>
            <a:ext cx="308286" cy="20874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D64EC66E-1729-7C5F-4D7F-61F5DA07AD79}"/>
              </a:ext>
            </a:extLst>
          </p:cNvPr>
          <p:cNvSpPr txBox="1">
            <a:spLocks/>
          </p:cNvSpPr>
          <p:nvPr userDrawn="1"/>
        </p:nvSpPr>
        <p:spPr>
          <a:xfrm>
            <a:off x="71919" y="71919"/>
            <a:ext cx="12120081" cy="1438382"/>
          </a:xfrm>
          <a:prstGeom prst="rect">
            <a:avLst/>
          </a:prstGeom>
        </p:spPr>
        <p:txBody>
          <a:bodyPr anchor="t"/>
          <a:lstStyle>
            <a:lvl1pPr algn="ctr" defTabSz="914400" rtl="0" eaLnBrk="1" latinLnBrk="0" hangingPunct="1">
              <a:lnSpc>
                <a:spcPct val="90000"/>
              </a:lnSpc>
              <a:spcBef>
                <a:spcPct val="0"/>
              </a:spcBef>
              <a:buNone/>
              <a:defRPr sz="6000" b="0" i="0" kern="1200">
                <a:solidFill>
                  <a:schemeClr val="bg1"/>
                </a:solidFill>
                <a:latin typeface="Calibri" panose="020F0502020204030204" pitchFamily="34" charset="0"/>
                <a:ea typeface="+mj-ea"/>
                <a:cs typeface="Calibri" panose="020F0502020204030204" pitchFamily="34" charset="0"/>
              </a:defRPr>
            </a:lvl1pPr>
          </a:lstStyle>
          <a:p>
            <a:r>
              <a:rPr lang="en-GB"/>
              <a:t>Click to edit Master title style</a:t>
            </a:r>
            <a:endParaRPr lang="en-US" dirty="0"/>
          </a:p>
        </p:txBody>
      </p:sp>
      <p:sp>
        <p:nvSpPr>
          <p:cNvPr id="2" name="Slide Number Placeholder 5">
            <a:extLst>
              <a:ext uri="{FF2B5EF4-FFF2-40B4-BE49-F238E27FC236}">
                <a16:creationId xmlns:a16="http://schemas.microsoft.com/office/drawing/2014/main" id="{76A1921E-A2E3-F43F-1C75-BC069DAADBE3}"/>
              </a:ext>
            </a:extLst>
          </p:cNvPr>
          <p:cNvSpPr>
            <a:spLocks noGrp="1"/>
          </p:cNvSpPr>
          <p:nvPr>
            <p:ph type="sldNum" sz="quarter" idx="4"/>
          </p:nvPr>
        </p:nvSpPr>
        <p:spPr>
          <a:xfrm>
            <a:off x="11586894" y="6355080"/>
            <a:ext cx="514563" cy="431001"/>
          </a:xfrm>
          <a:prstGeom prst="rect">
            <a:avLst/>
          </a:prstGeom>
        </p:spPr>
        <p:txBody>
          <a:bodyPr vert="horz" lIns="91440" tIns="45720" rIns="91440" bIns="45720" rtlCol="0" anchor="ctr"/>
          <a:lstStyle>
            <a:lvl1pPr algn="r">
              <a:defRPr sz="1400" b="1" i="0" baseline="0">
                <a:solidFill>
                  <a:schemeClr val="bg1"/>
                </a:solidFill>
                <a:latin typeface="Calibri" panose="020F0502020204030204" pitchFamily="34" charset="0"/>
                <a:cs typeface="Calibri" panose="020F0502020204030204" pitchFamily="34" charset="0"/>
              </a:defRPr>
            </a:lvl1pPr>
          </a:lstStyle>
          <a:p>
            <a:fld id="{6549BA13-D0BB-A643-AC04-7F5D0ADAF084}" type="slidenum">
              <a:rPr lang="en-US" smtClean="0"/>
              <a:pPr/>
              <a:t>‹#›</a:t>
            </a:fld>
            <a:endParaRPr lang="en-US" sz="1400" dirty="0">
              <a:solidFill>
                <a:schemeClr val="bg1"/>
              </a:solidFill>
            </a:endParaRPr>
          </a:p>
        </p:txBody>
      </p:sp>
    </p:spTree>
    <p:extLst>
      <p:ext uri="{BB962C8B-B14F-4D97-AF65-F5344CB8AC3E}">
        <p14:creationId xmlns:p14="http://schemas.microsoft.com/office/powerpoint/2010/main" val="2854669956"/>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133C6A-8731-DC0A-E078-4C5C9E8F67D1}"/>
              </a:ext>
            </a:extLst>
          </p:cNvPr>
          <p:cNvPicPr>
            <a:picLocks noChangeAspect="1"/>
          </p:cNvPicPr>
          <p:nvPr/>
        </p:nvPicPr>
        <p:blipFill>
          <a:blip r:embed="rId2"/>
          <a:srcRect r="15680"/>
          <a:stretch>
            <a:fillRect/>
          </a:stretch>
        </p:blipFill>
        <p:spPr>
          <a:xfrm>
            <a:off x="1" y="773154"/>
            <a:ext cx="12192000" cy="6084846"/>
          </a:xfrm>
          <a:prstGeom prst="rect">
            <a:avLst/>
          </a:prstGeom>
        </p:spPr>
      </p:pic>
      <p:pic>
        <p:nvPicPr>
          <p:cNvPr id="5" name="Picture 4">
            <a:extLst>
              <a:ext uri="{FF2B5EF4-FFF2-40B4-BE49-F238E27FC236}">
                <a16:creationId xmlns:a16="http://schemas.microsoft.com/office/drawing/2014/main" id="{B60FE35D-98B6-5851-0B68-2AD55537937D}"/>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158F6F65-B9E4-A285-12B9-E379FBF62940}"/>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a:solidFill>
                  <a:schemeClr val="bg1"/>
                </a:solidFill>
                <a:latin typeface="Calibri" panose="020F0502020204030204" pitchFamily="34" charset="0"/>
                <a:cs typeface="Calibri" panose="020F0502020204030204" pitchFamily="34" charset="0"/>
              </a:rPr>
              <a:t>A thought </a:t>
            </a:r>
            <a:r>
              <a:rPr lang="en-US" sz="4800" dirty="0">
                <a:solidFill>
                  <a:schemeClr val="bg1"/>
                </a:solidFill>
                <a:latin typeface="Calibri" panose="020F0502020204030204" pitchFamily="34" charset="0"/>
                <a:cs typeface="Calibri" panose="020F0502020204030204" pitchFamily="34" charset="0"/>
              </a:rPr>
              <a:t>e</a:t>
            </a:r>
            <a:r>
              <a:rPr lang="en-US" sz="4800">
                <a:solidFill>
                  <a:schemeClr val="bg1"/>
                </a:solidFill>
                <a:latin typeface="Calibri" panose="020F0502020204030204" pitchFamily="34" charset="0"/>
                <a:cs typeface="Calibri" panose="020F0502020204030204" pitchFamily="34" charset="0"/>
              </a:rPr>
              <a:t>xperiment</a:t>
            </a:r>
            <a:endParaRPr lang="en-US" sz="4800" dirty="0">
              <a:solidFill>
                <a:schemeClr val="bg1"/>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721F81C-4829-C656-653D-07026C299E32}"/>
              </a:ext>
            </a:extLst>
          </p:cNvPr>
          <p:cNvSpPr>
            <a:spLocks noGrp="1"/>
          </p:cNvSpPr>
          <p:nvPr>
            <p:ph type="sldNum" sz="quarter" idx="4"/>
          </p:nvPr>
        </p:nvSpPr>
        <p:spPr/>
        <p:txBody>
          <a:bodyPr/>
          <a:lstStyle/>
          <a:p>
            <a:fld id="{6549BA13-D0BB-A643-AC04-7F5D0ADAF084}" type="slidenum">
              <a:rPr lang="en-US" smtClean="0"/>
              <a:pPr/>
              <a:t>1</a:t>
            </a:fld>
            <a:endParaRPr lang="en-US" sz="1400" dirty="0">
              <a:solidFill>
                <a:schemeClr val="bg1"/>
              </a:solidFill>
            </a:endParaRPr>
          </a:p>
        </p:txBody>
      </p:sp>
    </p:spTree>
    <p:extLst>
      <p:ext uri="{BB962C8B-B14F-4D97-AF65-F5344CB8AC3E}">
        <p14:creationId xmlns:p14="http://schemas.microsoft.com/office/powerpoint/2010/main" val="1423991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5871-441E-72DD-F2CE-BFCCF282709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3BFE72E-B6C6-BAAC-4F74-47BE708D217C}"/>
              </a:ext>
            </a:extLst>
          </p:cNvPr>
          <p:cNvPicPr>
            <a:picLocks noChangeAspect="1"/>
          </p:cNvPicPr>
          <p:nvPr/>
        </p:nvPicPr>
        <p:blipFill>
          <a:blip r:embed="rId3"/>
          <a:srcRect l="1" r="-7898"/>
          <a:stretch>
            <a:fillRect/>
          </a:stretch>
        </p:blipFill>
        <p:spPr>
          <a:xfrm>
            <a:off x="859852" y="0"/>
            <a:ext cx="12227093" cy="6858000"/>
          </a:xfrm>
          <a:prstGeom prst="rect">
            <a:avLst/>
          </a:prstGeom>
        </p:spPr>
      </p:pic>
      <p:pic>
        <p:nvPicPr>
          <p:cNvPr id="5" name="Picture 4">
            <a:extLst>
              <a:ext uri="{FF2B5EF4-FFF2-40B4-BE49-F238E27FC236}">
                <a16:creationId xmlns:a16="http://schemas.microsoft.com/office/drawing/2014/main" id="{1369694D-529E-BD3F-CC73-A6C75217787A}"/>
              </a:ext>
            </a:extLst>
          </p:cNvPr>
          <p:cNvPicPr>
            <a:picLocks noChangeAspect="1"/>
          </p:cNvPicPr>
          <p:nvPr/>
        </p:nvPicPr>
        <p:blipFill>
          <a:blip r:embed="rId4"/>
          <a:stretch>
            <a:fillRect/>
          </a:stretch>
        </p:blipFill>
        <p:spPr>
          <a:xfrm>
            <a:off x="0" y="0"/>
            <a:ext cx="4072270" cy="6858000"/>
          </a:xfrm>
          <a:prstGeom prst="rect">
            <a:avLst/>
          </a:prstGeom>
        </p:spPr>
      </p:pic>
      <p:sp>
        <p:nvSpPr>
          <p:cNvPr id="3" name="Slide Number Placeholder 2">
            <a:extLst>
              <a:ext uri="{FF2B5EF4-FFF2-40B4-BE49-F238E27FC236}">
                <a16:creationId xmlns:a16="http://schemas.microsoft.com/office/drawing/2014/main" id="{1C43737D-E399-6BF7-CC0D-C64F0D15F5EE}"/>
              </a:ext>
            </a:extLst>
          </p:cNvPr>
          <p:cNvSpPr>
            <a:spLocks noGrp="1"/>
          </p:cNvSpPr>
          <p:nvPr>
            <p:ph type="sldNum" sz="quarter" idx="4"/>
          </p:nvPr>
        </p:nvSpPr>
        <p:spPr/>
        <p:txBody>
          <a:bodyPr/>
          <a:lstStyle/>
          <a:p>
            <a:fld id="{6549BA13-D0BB-A643-AC04-7F5D0ADAF084}" type="slidenum">
              <a:rPr lang="en-US" smtClean="0"/>
              <a:pPr/>
              <a:t>10</a:t>
            </a:fld>
            <a:endParaRPr lang="en-US" sz="1400" dirty="0">
              <a:solidFill>
                <a:schemeClr val="bg1"/>
              </a:solidFill>
            </a:endParaRPr>
          </a:p>
        </p:txBody>
      </p:sp>
      <p:sp>
        <p:nvSpPr>
          <p:cNvPr id="6" name="TextBox 5">
            <a:extLst>
              <a:ext uri="{FF2B5EF4-FFF2-40B4-BE49-F238E27FC236}">
                <a16:creationId xmlns:a16="http://schemas.microsoft.com/office/drawing/2014/main" id="{6077DDD2-A8EF-D830-5C9B-74D17D9B37DA}"/>
              </a:ext>
            </a:extLst>
          </p:cNvPr>
          <p:cNvSpPr txBox="1"/>
          <p:nvPr/>
        </p:nvSpPr>
        <p:spPr>
          <a:xfrm>
            <a:off x="0" y="1473454"/>
            <a:ext cx="3877937" cy="3046988"/>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cs typeface="Calibri" panose="020F0502020204030204" pitchFamily="34" charset="0"/>
              </a:rPr>
              <a:t>Trapped by Polyphemus, punished by Poseidon</a:t>
            </a:r>
          </a:p>
        </p:txBody>
      </p:sp>
    </p:spTree>
    <p:extLst>
      <p:ext uri="{BB962C8B-B14F-4D97-AF65-F5344CB8AC3E}">
        <p14:creationId xmlns:p14="http://schemas.microsoft.com/office/powerpoint/2010/main" val="1467254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73E56-5A25-7D4A-8237-F6438D54C39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4C29B6D-BA3C-43ED-0782-38174C7ED244}"/>
              </a:ext>
            </a:extLst>
          </p:cNvPr>
          <p:cNvPicPr>
            <a:picLocks noChangeAspect="1"/>
          </p:cNvPicPr>
          <p:nvPr/>
        </p:nvPicPr>
        <p:blipFill>
          <a:blip r:embed="rId3"/>
          <a:srcRect r="14213"/>
          <a:stretch>
            <a:fillRect/>
          </a:stretch>
        </p:blipFill>
        <p:spPr>
          <a:xfrm>
            <a:off x="826851" y="0"/>
            <a:ext cx="11365149" cy="6858000"/>
          </a:xfrm>
          <a:prstGeom prst="rect">
            <a:avLst/>
          </a:prstGeom>
        </p:spPr>
      </p:pic>
      <p:pic>
        <p:nvPicPr>
          <p:cNvPr id="5" name="Picture 4">
            <a:extLst>
              <a:ext uri="{FF2B5EF4-FFF2-40B4-BE49-F238E27FC236}">
                <a16:creationId xmlns:a16="http://schemas.microsoft.com/office/drawing/2014/main" id="{5FB642BE-5403-7672-413C-3B91D2601544}"/>
              </a:ext>
            </a:extLst>
          </p:cNvPr>
          <p:cNvPicPr>
            <a:picLocks noChangeAspect="1"/>
          </p:cNvPicPr>
          <p:nvPr/>
        </p:nvPicPr>
        <p:blipFill>
          <a:blip r:embed="rId4"/>
          <a:stretch>
            <a:fillRect/>
          </a:stretch>
        </p:blipFill>
        <p:spPr>
          <a:xfrm>
            <a:off x="0" y="0"/>
            <a:ext cx="4072270" cy="6858000"/>
          </a:xfrm>
          <a:prstGeom prst="rect">
            <a:avLst/>
          </a:prstGeom>
        </p:spPr>
      </p:pic>
      <p:sp>
        <p:nvSpPr>
          <p:cNvPr id="3" name="Slide Number Placeholder 2">
            <a:extLst>
              <a:ext uri="{FF2B5EF4-FFF2-40B4-BE49-F238E27FC236}">
                <a16:creationId xmlns:a16="http://schemas.microsoft.com/office/drawing/2014/main" id="{2D54EEF0-62BE-94E9-FCA4-86987230F921}"/>
              </a:ext>
            </a:extLst>
          </p:cNvPr>
          <p:cNvSpPr>
            <a:spLocks noGrp="1"/>
          </p:cNvSpPr>
          <p:nvPr>
            <p:ph type="sldNum" sz="quarter" idx="4"/>
          </p:nvPr>
        </p:nvSpPr>
        <p:spPr/>
        <p:txBody>
          <a:bodyPr/>
          <a:lstStyle/>
          <a:p>
            <a:fld id="{6549BA13-D0BB-A643-AC04-7F5D0ADAF084}" type="slidenum">
              <a:rPr lang="en-US" smtClean="0"/>
              <a:pPr/>
              <a:t>11</a:t>
            </a:fld>
            <a:endParaRPr lang="en-US" sz="1400" dirty="0">
              <a:solidFill>
                <a:schemeClr val="bg1"/>
              </a:solidFill>
            </a:endParaRPr>
          </a:p>
        </p:txBody>
      </p:sp>
      <p:sp>
        <p:nvSpPr>
          <p:cNvPr id="6" name="TextBox 5">
            <a:extLst>
              <a:ext uri="{FF2B5EF4-FFF2-40B4-BE49-F238E27FC236}">
                <a16:creationId xmlns:a16="http://schemas.microsoft.com/office/drawing/2014/main" id="{DAD54033-75D3-C635-F919-9DEC42984937}"/>
              </a:ext>
            </a:extLst>
          </p:cNvPr>
          <p:cNvSpPr txBox="1"/>
          <p:nvPr/>
        </p:nvSpPr>
        <p:spPr>
          <a:xfrm>
            <a:off x="0" y="1473454"/>
            <a:ext cx="3877937" cy="3046988"/>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cs typeface="Calibri" panose="020F0502020204030204" pitchFamily="34" charset="0"/>
              </a:rPr>
              <a:t>Circe turns Odysseus' men into</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pigs</a:t>
            </a:r>
          </a:p>
        </p:txBody>
      </p:sp>
    </p:spTree>
    <p:extLst>
      <p:ext uri="{BB962C8B-B14F-4D97-AF65-F5344CB8AC3E}">
        <p14:creationId xmlns:p14="http://schemas.microsoft.com/office/powerpoint/2010/main" val="451516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20073-F1C9-A70B-F40C-A34CF0C98F6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4418D82-9294-CF95-F9D9-E40A75DEE920}"/>
              </a:ext>
            </a:extLst>
          </p:cNvPr>
          <p:cNvPicPr>
            <a:picLocks noChangeAspect="1"/>
          </p:cNvPicPr>
          <p:nvPr/>
        </p:nvPicPr>
        <p:blipFill>
          <a:blip r:embed="rId3"/>
          <a:srcRect r="17537"/>
          <a:stretch>
            <a:fillRect/>
          </a:stretch>
        </p:blipFill>
        <p:spPr>
          <a:xfrm>
            <a:off x="2487059" y="0"/>
            <a:ext cx="9704942" cy="6877851"/>
          </a:xfrm>
          <a:prstGeom prst="rect">
            <a:avLst/>
          </a:prstGeom>
        </p:spPr>
      </p:pic>
      <p:pic>
        <p:nvPicPr>
          <p:cNvPr id="5" name="Picture 4">
            <a:extLst>
              <a:ext uri="{FF2B5EF4-FFF2-40B4-BE49-F238E27FC236}">
                <a16:creationId xmlns:a16="http://schemas.microsoft.com/office/drawing/2014/main" id="{511EC244-F703-2FC2-D60B-23557C78EFAA}"/>
              </a:ext>
            </a:extLst>
          </p:cNvPr>
          <p:cNvPicPr>
            <a:picLocks noChangeAspect="1"/>
          </p:cNvPicPr>
          <p:nvPr/>
        </p:nvPicPr>
        <p:blipFill>
          <a:blip r:embed="rId4"/>
          <a:stretch>
            <a:fillRect/>
          </a:stretch>
        </p:blipFill>
        <p:spPr>
          <a:xfrm>
            <a:off x="0" y="0"/>
            <a:ext cx="4072270" cy="6858000"/>
          </a:xfrm>
          <a:prstGeom prst="rect">
            <a:avLst/>
          </a:prstGeom>
        </p:spPr>
      </p:pic>
      <p:sp>
        <p:nvSpPr>
          <p:cNvPr id="3" name="Slide Number Placeholder 2">
            <a:extLst>
              <a:ext uri="{FF2B5EF4-FFF2-40B4-BE49-F238E27FC236}">
                <a16:creationId xmlns:a16="http://schemas.microsoft.com/office/drawing/2014/main" id="{F054CBCB-D149-3C47-2F36-C33CB2735087}"/>
              </a:ext>
            </a:extLst>
          </p:cNvPr>
          <p:cNvSpPr>
            <a:spLocks noGrp="1"/>
          </p:cNvSpPr>
          <p:nvPr>
            <p:ph type="sldNum" sz="quarter" idx="4"/>
          </p:nvPr>
        </p:nvSpPr>
        <p:spPr/>
        <p:txBody>
          <a:bodyPr/>
          <a:lstStyle/>
          <a:p>
            <a:fld id="{6549BA13-D0BB-A643-AC04-7F5D0ADAF084}" type="slidenum">
              <a:rPr lang="en-US" smtClean="0"/>
              <a:pPr/>
              <a:t>12</a:t>
            </a:fld>
            <a:endParaRPr lang="en-US" sz="1400" dirty="0">
              <a:solidFill>
                <a:schemeClr val="bg1"/>
              </a:solidFill>
            </a:endParaRPr>
          </a:p>
        </p:txBody>
      </p:sp>
      <p:sp>
        <p:nvSpPr>
          <p:cNvPr id="6" name="TextBox 5">
            <a:extLst>
              <a:ext uri="{FF2B5EF4-FFF2-40B4-BE49-F238E27FC236}">
                <a16:creationId xmlns:a16="http://schemas.microsoft.com/office/drawing/2014/main" id="{E00A1077-6BF3-D24A-F844-8769D0DCE8AD}"/>
              </a:ext>
            </a:extLst>
          </p:cNvPr>
          <p:cNvSpPr txBox="1"/>
          <p:nvPr/>
        </p:nvSpPr>
        <p:spPr>
          <a:xfrm>
            <a:off x="0" y="1473454"/>
            <a:ext cx="3877937" cy="2308324"/>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cs typeface="Calibri" panose="020F0502020204030204" pitchFamily="34" charset="0"/>
              </a:rPr>
              <a:t>Found,</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and held,</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by Calypso</a:t>
            </a:r>
          </a:p>
        </p:txBody>
      </p:sp>
    </p:spTree>
    <p:extLst>
      <p:ext uri="{BB962C8B-B14F-4D97-AF65-F5344CB8AC3E}">
        <p14:creationId xmlns:p14="http://schemas.microsoft.com/office/powerpoint/2010/main" val="2947515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A32-4677-FCD0-4DC0-57A5D1DA363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A97BDC5-EF12-072F-00E0-82EAC959127B}"/>
              </a:ext>
            </a:extLst>
          </p:cNvPr>
          <p:cNvPicPr>
            <a:picLocks noChangeAspect="1"/>
          </p:cNvPicPr>
          <p:nvPr/>
        </p:nvPicPr>
        <p:blipFill>
          <a:blip r:embed="rId2"/>
          <a:srcRect b="98757"/>
          <a:stretch>
            <a:fillRect/>
          </a:stretch>
        </p:blipFill>
        <p:spPr>
          <a:xfrm>
            <a:off x="0" y="739302"/>
            <a:ext cx="12192000" cy="184825"/>
          </a:xfrm>
          <a:prstGeom prst="rect">
            <a:avLst/>
          </a:prstGeom>
        </p:spPr>
      </p:pic>
      <p:pic>
        <p:nvPicPr>
          <p:cNvPr id="6" name="Picture 5">
            <a:extLst>
              <a:ext uri="{FF2B5EF4-FFF2-40B4-BE49-F238E27FC236}">
                <a16:creationId xmlns:a16="http://schemas.microsoft.com/office/drawing/2014/main" id="{C8A1310D-9C83-1012-0806-C9C7FFD1636D}"/>
              </a:ext>
            </a:extLst>
          </p:cNvPr>
          <p:cNvPicPr>
            <a:picLocks noChangeAspect="1"/>
          </p:cNvPicPr>
          <p:nvPr/>
        </p:nvPicPr>
        <p:blipFill>
          <a:blip r:embed="rId2"/>
          <a:srcRect b="18603"/>
          <a:stretch>
            <a:fillRect/>
          </a:stretch>
        </p:blipFill>
        <p:spPr>
          <a:xfrm>
            <a:off x="0" y="914401"/>
            <a:ext cx="12192000" cy="5943600"/>
          </a:xfrm>
          <a:prstGeom prst="rect">
            <a:avLst/>
          </a:prstGeom>
        </p:spPr>
      </p:pic>
      <p:pic>
        <p:nvPicPr>
          <p:cNvPr id="5" name="Picture 4">
            <a:extLst>
              <a:ext uri="{FF2B5EF4-FFF2-40B4-BE49-F238E27FC236}">
                <a16:creationId xmlns:a16="http://schemas.microsoft.com/office/drawing/2014/main" id="{7DADE084-4C13-83BD-8836-6A675A962826}"/>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4DF83B52-3E4A-166C-CC04-90AC02D8E7BE}"/>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“Then I defy the gods”</a:t>
            </a:r>
          </a:p>
        </p:txBody>
      </p:sp>
      <p:sp>
        <p:nvSpPr>
          <p:cNvPr id="4" name="Slide Number Placeholder 3">
            <a:extLst>
              <a:ext uri="{FF2B5EF4-FFF2-40B4-BE49-F238E27FC236}">
                <a16:creationId xmlns:a16="http://schemas.microsoft.com/office/drawing/2014/main" id="{7D7A04EC-70A2-878C-93E5-95CBA2B288E8}"/>
              </a:ext>
            </a:extLst>
          </p:cNvPr>
          <p:cNvSpPr>
            <a:spLocks noGrp="1"/>
          </p:cNvSpPr>
          <p:nvPr>
            <p:ph type="sldNum" sz="quarter" idx="4"/>
          </p:nvPr>
        </p:nvSpPr>
        <p:spPr/>
        <p:txBody>
          <a:bodyPr/>
          <a:lstStyle/>
          <a:p>
            <a:fld id="{6549BA13-D0BB-A643-AC04-7F5D0ADAF084}" type="slidenum">
              <a:rPr lang="en-US" smtClean="0"/>
              <a:pPr/>
              <a:t>13</a:t>
            </a:fld>
            <a:endParaRPr lang="en-US" sz="1400" dirty="0">
              <a:solidFill>
                <a:schemeClr val="bg1"/>
              </a:solidFill>
            </a:endParaRPr>
          </a:p>
        </p:txBody>
      </p:sp>
    </p:spTree>
    <p:extLst>
      <p:ext uri="{BB962C8B-B14F-4D97-AF65-F5344CB8AC3E}">
        <p14:creationId xmlns:p14="http://schemas.microsoft.com/office/powerpoint/2010/main" val="3805462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3DEB-CD90-F47A-F454-9EB8D93468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663BCAD-B9A1-A834-C785-3709AF4C5C2A}"/>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AFE142C6-E65B-059C-CDC0-E5B0F28DDD48}"/>
              </a:ext>
            </a:extLst>
          </p:cNvPr>
          <p:cNvSpPr>
            <a:spLocks noGrp="1"/>
          </p:cNvSpPr>
          <p:nvPr>
            <p:ph type="subTitle" idx="4294967295"/>
          </p:nvPr>
        </p:nvSpPr>
        <p:spPr>
          <a:xfrm>
            <a:off x="554478" y="889352"/>
            <a:ext cx="11274356" cy="4529305"/>
          </a:xfrm>
          <a:prstGeom prst="rect">
            <a:avLst/>
          </a:prstGeom>
        </p:spPr>
        <p:txBody>
          <a:bodyPr/>
          <a:lstStyle/>
          <a:p>
            <a:pPr marL="0" indent="0">
              <a:buNone/>
            </a:pPr>
            <a:r>
              <a:rPr lang="en-GB" dirty="0">
                <a:solidFill>
                  <a:schemeClr val="bg1"/>
                </a:solidFill>
                <a:latin typeface="Calibri" panose="020F0502020204030204" pitchFamily="34" charset="0"/>
                <a:cs typeface="Calibri" panose="020F0502020204030204" pitchFamily="34" charset="0"/>
              </a:rPr>
              <a:t>“</a:t>
            </a:r>
            <a:r>
              <a:rPr lang="en-GB" sz="2800" dirty="0">
                <a:solidFill>
                  <a:schemeClr val="bg1"/>
                </a:solidFill>
                <a:latin typeface="Calibri" panose="020F0502020204030204" pitchFamily="34" charset="0"/>
                <a:cs typeface="Calibri" panose="020F0502020204030204" pitchFamily="34" charset="0"/>
              </a:rPr>
              <a:t>Anyone who does not love does not know God, because God is love. Here is how God showed his love among us. He sent his one and only Son into the world. He sent him so we could receive life through him. Here is what love is. It is not that we loved God. It is that he loved us and sent his Son to give his life to pay for our sins.” (1 John 4:8-10) </a:t>
            </a:r>
          </a:p>
          <a:p>
            <a:pPr marL="0" indent="0">
              <a:buNone/>
            </a:pPr>
            <a:endParaRPr lang="en-GB" dirty="0">
              <a:solidFill>
                <a:schemeClr val="bg1"/>
              </a:solidFill>
              <a:latin typeface="Calibri" panose="020F0502020204030204" pitchFamily="34" charset="0"/>
              <a:cs typeface="Calibri" panose="020F0502020204030204" pitchFamily="34" charset="0"/>
            </a:endParaRPr>
          </a:p>
          <a:p>
            <a:pPr marL="0" indent="0">
              <a:buNone/>
            </a:pPr>
            <a:r>
              <a:rPr lang="en-GB" sz="2800" dirty="0">
                <a:solidFill>
                  <a:schemeClr val="bg1"/>
                </a:solidFill>
                <a:latin typeface="Calibri" panose="020F0502020204030204" pitchFamily="34" charset="0"/>
                <a:cs typeface="Calibri" panose="020F0502020204030204" pitchFamily="34" charset="0"/>
              </a:rPr>
              <a:t>“Suppose your son asks for bread. Which of you will give him a stone? Or suppose he asks for a fish. Which of you will give him a snake? Even though you are evil, you know how to give good gifts to your children. How much more will your Father who is in heaven give good gifts to those who ask him</a:t>
            </a:r>
            <a:r>
              <a:rPr lang="en-GB" sz="2800">
                <a:solidFill>
                  <a:schemeClr val="bg1"/>
                </a:solidFill>
                <a:latin typeface="Calibri" panose="020F0502020204030204" pitchFamily="34" charset="0"/>
                <a:cs typeface="Calibri" panose="020F0502020204030204" pitchFamily="34" charset="0"/>
              </a:rPr>
              <a:t>.” (Matthew 7:9-11) </a:t>
            </a:r>
            <a:endParaRPr lang="en-GB" sz="2800" dirty="0">
              <a:solidFill>
                <a:schemeClr val="bg1"/>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08886C9-2309-F636-A182-D5B19C0A00E7}"/>
              </a:ext>
            </a:extLst>
          </p:cNvPr>
          <p:cNvSpPr>
            <a:spLocks noGrp="1"/>
          </p:cNvSpPr>
          <p:nvPr>
            <p:ph type="sldNum" sz="quarter" idx="4"/>
          </p:nvPr>
        </p:nvSpPr>
        <p:spPr/>
        <p:txBody>
          <a:bodyPr/>
          <a:lstStyle/>
          <a:p>
            <a:fld id="{6549BA13-D0BB-A643-AC04-7F5D0ADAF084}" type="slidenum">
              <a:rPr lang="en-US" smtClean="0"/>
              <a:pPr/>
              <a:t>14</a:t>
            </a:fld>
            <a:endParaRPr lang="en-US" sz="1400" dirty="0">
              <a:solidFill>
                <a:schemeClr val="bg1"/>
              </a:solidFill>
            </a:endParaRPr>
          </a:p>
        </p:txBody>
      </p:sp>
    </p:spTree>
    <p:extLst>
      <p:ext uri="{BB962C8B-B14F-4D97-AF65-F5344CB8AC3E}">
        <p14:creationId xmlns:p14="http://schemas.microsoft.com/office/powerpoint/2010/main" val="3543125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BD6ADE-961A-1E94-77D1-5AA172FC8020}"/>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02A9E63C-9C2B-5C6A-63CD-CB0988A958AE}"/>
              </a:ext>
            </a:extLst>
          </p:cNvPr>
          <p:cNvSpPr>
            <a:spLocks noGrp="1"/>
          </p:cNvSpPr>
          <p:nvPr>
            <p:ph type="subTitle" idx="4294967295"/>
          </p:nvPr>
        </p:nvSpPr>
        <p:spPr>
          <a:xfrm>
            <a:off x="5916058" y="1375735"/>
            <a:ext cx="6033571" cy="4529305"/>
          </a:xfrm>
          <a:prstGeom prst="rect">
            <a:avLst/>
          </a:prstGeom>
        </p:spPr>
        <p:txBody>
          <a:bodyPr/>
          <a:lstStyle/>
          <a:p>
            <a:pPr marL="0" indent="0" algn="ctr">
              <a:buNone/>
            </a:pPr>
            <a:r>
              <a:rPr lang="en-US" sz="8000" dirty="0">
                <a:solidFill>
                  <a:schemeClr val="bg1"/>
                </a:solidFill>
                <a:latin typeface="Calibri" panose="020F0502020204030204" pitchFamily="34" charset="0"/>
                <a:cs typeface="Calibri" panose="020F0502020204030204" pitchFamily="34" charset="0"/>
              </a:rPr>
              <a:t>The Odyssey</a:t>
            </a:r>
          </a:p>
          <a:p>
            <a:pPr marL="0" indent="0" algn="ctr">
              <a:buNone/>
            </a:pPr>
            <a:endParaRPr lang="en-GB" sz="2800" dirty="0">
              <a:solidFill>
                <a:schemeClr val="bg1"/>
              </a:solidFill>
              <a:latin typeface="Calibri" panose="020F0502020204030204" pitchFamily="34" charset="0"/>
              <a:cs typeface="Calibri" panose="020F0502020204030204" pitchFamily="34" charset="0"/>
            </a:endParaRPr>
          </a:p>
          <a:p>
            <a:pPr marL="0" indent="0" algn="ctr">
              <a:buNone/>
            </a:pPr>
            <a:r>
              <a:rPr lang="en-GB" sz="2800" dirty="0">
                <a:solidFill>
                  <a:schemeClr val="bg1"/>
                </a:solidFill>
                <a:latin typeface="Calibri" panose="020F0502020204030204" pitchFamily="34" charset="0"/>
                <a:cs typeface="Calibri" panose="020F0502020204030204" pitchFamily="34" charset="0"/>
              </a:rPr>
              <a:t>Universal Pictures</a:t>
            </a:r>
          </a:p>
          <a:p>
            <a:pPr marL="0" indent="0" algn="ctr">
              <a:buNone/>
            </a:pPr>
            <a:r>
              <a:rPr lang="en-GB" sz="2800" dirty="0">
                <a:solidFill>
                  <a:schemeClr val="bg1"/>
                </a:solidFill>
                <a:latin typeface="Calibri" panose="020F0502020204030204" pitchFamily="34" charset="0"/>
                <a:cs typeface="Calibri" panose="020F0502020204030204" pitchFamily="34" charset="0"/>
              </a:rPr>
              <a:t>15</a:t>
            </a:r>
          </a:p>
        </p:txBody>
      </p:sp>
      <p:sp>
        <p:nvSpPr>
          <p:cNvPr id="4" name="Slide Number Placeholder 3">
            <a:extLst>
              <a:ext uri="{FF2B5EF4-FFF2-40B4-BE49-F238E27FC236}">
                <a16:creationId xmlns:a16="http://schemas.microsoft.com/office/drawing/2014/main" id="{90741E13-CAB2-4156-D462-B122F714A82B}"/>
              </a:ext>
            </a:extLst>
          </p:cNvPr>
          <p:cNvSpPr>
            <a:spLocks noGrp="1"/>
          </p:cNvSpPr>
          <p:nvPr>
            <p:ph type="sldNum" sz="quarter" idx="4"/>
          </p:nvPr>
        </p:nvSpPr>
        <p:spPr/>
        <p:txBody>
          <a:bodyPr/>
          <a:lstStyle/>
          <a:p>
            <a:fld id="{6549BA13-D0BB-A643-AC04-7F5D0ADAF084}" type="slidenum">
              <a:rPr lang="en-US" smtClean="0"/>
              <a:pPr/>
              <a:t>2</a:t>
            </a:fld>
            <a:endParaRPr lang="en-US" sz="1400" dirty="0">
              <a:solidFill>
                <a:schemeClr val="bg1"/>
              </a:solidFill>
            </a:endParaRPr>
          </a:p>
        </p:txBody>
      </p:sp>
      <p:pic>
        <p:nvPicPr>
          <p:cNvPr id="6" name="Picture 5">
            <a:extLst>
              <a:ext uri="{FF2B5EF4-FFF2-40B4-BE49-F238E27FC236}">
                <a16:creationId xmlns:a16="http://schemas.microsoft.com/office/drawing/2014/main" id="{276EA2DA-461A-D1E4-A2F9-FAB315D05125}"/>
              </a:ext>
            </a:extLst>
          </p:cNvPr>
          <p:cNvPicPr>
            <a:picLocks noChangeAspect="1"/>
          </p:cNvPicPr>
          <p:nvPr/>
        </p:nvPicPr>
        <p:blipFill>
          <a:blip r:embed="rId3"/>
          <a:stretch>
            <a:fillRect/>
          </a:stretch>
        </p:blipFill>
        <p:spPr>
          <a:xfrm>
            <a:off x="0" y="0"/>
            <a:ext cx="5725860" cy="6858000"/>
          </a:xfrm>
          <a:prstGeom prst="rect">
            <a:avLst/>
          </a:prstGeom>
        </p:spPr>
      </p:pic>
    </p:spTree>
    <p:extLst>
      <p:ext uri="{BB962C8B-B14F-4D97-AF65-F5344CB8AC3E}">
        <p14:creationId xmlns:p14="http://schemas.microsoft.com/office/powerpoint/2010/main" val="3645146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86747-02E1-1A1C-E342-1E03B467E0D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899C745-3F91-B7B5-38C9-D17DDAF71273}"/>
              </a:ext>
            </a:extLst>
          </p:cNvPr>
          <p:cNvPicPr>
            <a:picLocks noChangeAspect="1"/>
          </p:cNvPicPr>
          <p:nvPr/>
        </p:nvPicPr>
        <p:blipFill>
          <a:blip r:embed="rId2"/>
          <a:stretch>
            <a:fillRect/>
          </a:stretch>
        </p:blipFill>
        <p:spPr>
          <a:xfrm>
            <a:off x="-1" y="20086"/>
            <a:ext cx="12227923" cy="6837913"/>
          </a:xfrm>
          <a:prstGeom prst="rect">
            <a:avLst/>
          </a:prstGeom>
        </p:spPr>
      </p:pic>
      <p:pic>
        <p:nvPicPr>
          <p:cNvPr id="5" name="Picture 4">
            <a:extLst>
              <a:ext uri="{FF2B5EF4-FFF2-40B4-BE49-F238E27FC236}">
                <a16:creationId xmlns:a16="http://schemas.microsoft.com/office/drawing/2014/main" id="{287EF4BF-7B0F-0C47-CC4B-56022B174C4C}"/>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98A697C0-9489-300F-4E66-2969C5EF7657}"/>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A kingdom in crisis</a:t>
            </a:r>
          </a:p>
        </p:txBody>
      </p:sp>
      <p:sp>
        <p:nvSpPr>
          <p:cNvPr id="4" name="Slide Number Placeholder 3">
            <a:extLst>
              <a:ext uri="{FF2B5EF4-FFF2-40B4-BE49-F238E27FC236}">
                <a16:creationId xmlns:a16="http://schemas.microsoft.com/office/drawing/2014/main" id="{4FA0EC42-2723-60FE-4FE0-D52A398BAB8C}"/>
              </a:ext>
            </a:extLst>
          </p:cNvPr>
          <p:cNvSpPr>
            <a:spLocks noGrp="1"/>
          </p:cNvSpPr>
          <p:nvPr>
            <p:ph type="sldNum" sz="quarter" idx="4"/>
          </p:nvPr>
        </p:nvSpPr>
        <p:spPr/>
        <p:txBody>
          <a:bodyPr/>
          <a:lstStyle/>
          <a:p>
            <a:fld id="{6549BA13-D0BB-A643-AC04-7F5D0ADAF084}" type="slidenum">
              <a:rPr lang="en-US" smtClean="0"/>
              <a:pPr/>
              <a:t>3</a:t>
            </a:fld>
            <a:endParaRPr lang="en-US" sz="1400" dirty="0">
              <a:solidFill>
                <a:schemeClr val="bg1"/>
              </a:solidFill>
            </a:endParaRPr>
          </a:p>
        </p:txBody>
      </p:sp>
    </p:spTree>
    <p:extLst>
      <p:ext uri="{BB962C8B-B14F-4D97-AF65-F5344CB8AC3E}">
        <p14:creationId xmlns:p14="http://schemas.microsoft.com/office/powerpoint/2010/main" val="766035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04B9-1160-739A-001F-2BD303607C4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6F44E41-FD81-3A4D-F823-4506D02F2807}"/>
              </a:ext>
            </a:extLst>
          </p:cNvPr>
          <p:cNvPicPr>
            <a:picLocks noChangeAspect="1"/>
          </p:cNvPicPr>
          <p:nvPr/>
        </p:nvPicPr>
        <p:blipFill>
          <a:blip r:embed="rId2"/>
          <a:srcRect b="17355"/>
          <a:stretch>
            <a:fillRect/>
          </a:stretch>
        </p:blipFill>
        <p:spPr>
          <a:xfrm>
            <a:off x="0" y="175098"/>
            <a:ext cx="12191999" cy="6682902"/>
          </a:xfrm>
          <a:prstGeom prst="rect">
            <a:avLst/>
          </a:prstGeom>
        </p:spPr>
      </p:pic>
      <p:pic>
        <p:nvPicPr>
          <p:cNvPr id="5" name="Picture 4">
            <a:extLst>
              <a:ext uri="{FF2B5EF4-FFF2-40B4-BE49-F238E27FC236}">
                <a16:creationId xmlns:a16="http://schemas.microsoft.com/office/drawing/2014/main" id="{889C5732-B1AF-8BFE-7FDB-EA851E4C0324}"/>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D069A434-8AA3-F00F-0563-3462A5FFF7A0}"/>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A son determined to defend his father's legacy</a:t>
            </a:r>
          </a:p>
        </p:txBody>
      </p:sp>
      <p:sp>
        <p:nvSpPr>
          <p:cNvPr id="4" name="Slide Number Placeholder 3">
            <a:extLst>
              <a:ext uri="{FF2B5EF4-FFF2-40B4-BE49-F238E27FC236}">
                <a16:creationId xmlns:a16="http://schemas.microsoft.com/office/drawing/2014/main" id="{29B41BC2-CE03-8D0E-57E5-91C669E7C6AF}"/>
              </a:ext>
            </a:extLst>
          </p:cNvPr>
          <p:cNvSpPr>
            <a:spLocks noGrp="1"/>
          </p:cNvSpPr>
          <p:nvPr>
            <p:ph type="sldNum" sz="quarter" idx="4"/>
          </p:nvPr>
        </p:nvSpPr>
        <p:spPr/>
        <p:txBody>
          <a:bodyPr/>
          <a:lstStyle/>
          <a:p>
            <a:fld id="{6549BA13-D0BB-A643-AC04-7F5D0ADAF084}" type="slidenum">
              <a:rPr lang="en-US" smtClean="0"/>
              <a:pPr/>
              <a:t>4</a:t>
            </a:fld>
            <a:endParaRPr lang="en-US" sz="1400" dirty="0">
              <a:solidFill>
                <a:schemeClr val="bg1"/>
              </a:solidFill>
            </a:endParaRPr>
          </a:p>
        </p:txBody>
      </p:sp>
    </p:spTree>
    <p:extLst>
      <p:ext uri="{BB962C8B-B14F-4D97-AF65-F5344CB8AC3E}">
        <p14:creationId xmlns:p14="http://schemas.microsoft.com/office/powerpoint/2010/main" val="3387106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58E4F-09E0-BB1B-B4F2-6ACF415D59B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8C1A4CA-B4E8-12D1-C178-31AB0E04E7CB}"/>
              </a:ext>
            </a:extLst>
          </p:cNvPr>
          <p:cNvPicPr>
            <a:picLocks noChangeAspect="1"/>
          </p:cNvPicPr>
          <p:nvPr/>
        </p:nvPicPr>
        <p:blipFill>
          <a:blip r:embed="rId2"/>
          <a:srcRect l="12237" r="3988" b="6392"/>
          <a:stretch>
            <a:fillRect/>
          </a:stretch>
        </p:blipFill>
        <p:spPr>
          <a:xfrm>
            <a:off x="0" y="1159147"/>
            <a:ext cx="12192000" cy="5698853"/>
          </a:xfrm>
          <a:prstGeom prst="rect">
            <a:avLst/>
          </a:prstGeom>
        </p:spPr>
      </p:pic>
      <p:pic>
        <p:nvPicPr>
          <p:cNvPr id="7" name="Picture 6">
            <a:extLst>
              <a:ext uri="{FF2B5EF4-FFF2-40B4-BE49-F238E27FC236}">
                <a16:creationId xmlns:a16="http://schemas.microsoft.com/office/drawing/2014/main" id="{B09F06D1-F931-6E85-79B0-0FCD2F0731BB}"/>
              </a:ext>
            </a:extLst>
          </p:cNvPr>
          <p:cNvPicPr>
            <a:picLocks noChangeAspect="1"/>
          </p:cNvPicPr>
          <p:nvPr/>
        </p:nvPicPr>
        <p:blipFill>
          <a:blip r:embed="rId2"/>
          <a:srcRect l="12237" r="3988" b="98854"/>
          <a:stretch>
            <a:fillRect/>
          </a:stretch>
        </p:blipFill>
        <p:spPr>
          <a:xfrm>
            <a:off x="0" y="739302"/>
            <a:ext cx="12192000" cy="428017"/>
          </a:xfrm>
          <a:prstGeom prst="rect">
            <a:avLst/>
          </a:prstGeom>
        </p:spPr>
      </p:pic>
      <p:pic>
        <p:nvPicPr>
          <p:cNvPr id="5" name="Picture 4">
            <a:extLst>
              <a:ext uri="{FF2B5EF4-FFF2-40B4-BE49-F238E27FC236}">
                <a16:creationId xmlns:a16="http://schemas.microsoft.com/office/drawing/2014/main" id="{9618ED08-368D-E908-5100-80AE99463D03}"/>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6FA5CF4C-E54F-EC57-F3B8-7B319F0B60C1}"/>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Odysseus prepares for his return</a:t>
            </a:r>
          </a:p>
        </p:txBody>
      </p:sp>
      <p:sp>
        <p:nvSpPr>
          <p:cNvPr id="4" name="Slide Number Placeholder 3">
            <a:extLst>
              <a:ext uri="{FF2B5EF4-FFF2-40B4-BE49-F238E27FC236}">
                <a16:creationId xmlns:a16="http://schemas.microsoft.com/office/drawing/2014/main" id="{181622AE-C9EF-4C6F-8945-71963F72D4F6}"/>
              </a:ext>
            </a:extLst>
          </p:cNvPr>
          <p:cNvSpPr>
            <a:spLocks noGrp="1"/>
          </p:cNvSpPr>
          <p:nvPr>
            <p:ph type="sldNum" sz="quarter" idx="4"/>
          </p:nvPr>
        </p:nvSpPr>
        <p:spPr/>
        <p:txBody>
          <a:bodyPr/>
          <a:lstStyle/>
          <a:p>
            <a:fld id="{6549BA13-D0BB-A643-AC04-7F5D0ADAF084}" type="slidenum">
              <a:rPr lang="en-US" smtClean="0"/>
              <a:pPr/>
              <a:t>5</a:t>
            </a:fld>
            <a:endParaRPr lang="en-US" sz="1400" dirty="0">
              <a:solidFill>
                <a:schemeClr val="bg1"/>
              </a:solidFill>
            </a:endParaRPr>
          </a:p>
        </p:txBody>
      </p:sp>
    </p:spTree>
    <p:extLst>
      <p:ext uri="{BB962C8B-B14F-4D97-AF65-F5344CB8AC3E}">
        <p14:creationId xmlns:p14="http://schemas.microsoft.com/office/powerpoint/2010/main" val="3532996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4CA2-7366-E2D8-63F4-FF15FF7C53E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46D4260-887B-7318-A649-D33E7F8E2C9E}"/>
              </a:ext>
            </a:extLst>
          </p:cNvPr>
          <p:cNvPicPr>
            <a:picLocks noChangeAspect="1"/>
          </p:cNvPicPr>
          <p:nvPr/>
        </p:nvPicPr>
        <p:blipFill>
          <a:blip r:embed="rId2"/>
          <a:stretch>
            <a:fillRect/>
          </a:stretch>
        </p:blipFill>
        <p:spPr>
          <a:xfrm>
            <a:off x="0" y="-38590"/>
            <a:ext cx="12192000" cy="6896590"/>
          </a:xfrm>
          <a:prstGeom prst="rect">
            <a:avLst/>
          </a:prstGeom>
        </p:spPr>
      </p:pic>
      <p:pic>
        <p:nvPicPr>
          <p:cNvPr id="5" name="Picture 4">
            <a:extLst>
              <a:ext uri="{FF2B5EF4-FFF2-40B4-BE49-F238E27FC236}">
                <a16:creationId xmlns:a16="http://schemas.microsoft.com/office/drawing/2014/main" id="{162A4E21-CA90-B908-F05E-C804EE6E09FB}"/>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67AD337C-3885-D50A-7E3D-C9713BA48266}"/>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A dangerous journey home</a:t>
            </a:r>
          </a:p>
        </p:txBody>
      </p:sp>
      <p:sp>
        <p:nvSpPr>
          <p:cNvPr id="4" name="Slide Number Placeholder 3">
            <a:extLst>
              <a:ext uri="{FF2B5EF4-FFF2-40B4-BE49-F238E27FC236}">
                <a16:creationId xmlns:a16="http://schemas.microsoft.com/office/drawing/2014/main" id="{451E4CAA-A0C9-497F-C863-65407FCC1D47}"/>
              </a:ext>
            </a:extLst>
          </p:cNvPr>
          <p:cNvSpPr>
            <a:spLocks noGrp="1"/>
          </p:cNvSpPr>
          <p:nvPr>
            <p:ph type="sldNum" sz="quarter" idx="4"/>
          </p:nvPr>
        </p:nvSpPr>
        <p:spPr/>
        <p:txBody>
          <a:bodyPr/>
          <a:lstStyle/>
          <a:p>
            <a:fld id="{6549BA13-D0BB-A643-AC04-7F5D0ADAF084}" type="slidenum">
              <a:rPr lang="en-US" smtClean="0"/>
              <a:pPr/>
              <a:t>6</a:t>
            </a:fld>
            <a:endParaRPr lang="en-US" sz="1400" dirty="0">
              <a:solidFill>
                <a:schemeClr val="bg1"/>
              </a:solidFill>
            </a:endParaRPr>
          </a:p>
        </p:txBody>
      </p:sp>
    </p:spTree>
    <p:extLst>
      <p:ext uri="{BB962C8B-B14F-4D97-AF65-F5344CB8AC3E}">
        <p14:creationId xmlns:p14="http://schemas.microsoft.com/office/powerpoint/2010/main" val="2879748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7FA90-287C-21B5-6336-A029262FE10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240837-B65A-1170-40D2-C24D3AF3947A}"/>
              </a:ext>
            </a:extLst>
          </p:cNvPr>
          <p:cNvPicPr>
            <a:picLocks noChangeAspect="1"/>
          </p:cNvPicPr>
          <p:nvPr/>
        </p:nvPicPr>
        <p:blipFill>
          <a:blip r:embed="rId2"/>
          <a:srcRect b="29243"/>
          <a:stretch>
            <a:fillRect/>
          </a:stretch>
        </p:blipFill>
        <p:spPr>
          <a:xfrm>
            <a:off x="0" y="1089498"/>
            <a:ext cx="12192000" cy="5768502"/>
          </a:xfrm>
          <a:prstGeom prst="rect">
            <a:avLst/>
          </a:prstGeom>
        </p:spPr>
      </p:pic>
      <p:pic>
        <p:nvPicPr>
          <p:cNvPr id="5" name="Picture 4">
            <a:extLst>
              <a:ext uri="{FF2B5EF4-FFF2-40B4-BE49-F238E27FC236}">
                <a16:creationId xmlns:a16="http://schemas.microsoft.com/office/drawing/2014/main" id="{9E54E0A6-C52C-BD6A-07B9-44D2FA15312B}"/>
              </a:ext>
            </a:extLst>
          </p:cNvPr>
          <p:cNvPicPr>
            <a:picLocks noChangeAspect="1"/>
          </p:cNvPicPr>
          <p:nvPr/>
        </p:nvPicPr>
        <p:blipFill>
          <a:blip r:embed="rId3"/>
          <a:stretch>
            <a:fillRect/>
          </a:stretch>
        </p:blipFill>
        <p:spPr>
          <a:xfrm>
            <a:off x="0" y="-1"/>
            <a:ext cx="12191999" cy="2140086"/>
          </a:xfrm>
          <a:prstGeom prst="rect">
            <a:avLst/>
          </a:prstGeom>
        </p:spPr>
      </p:pic>
      <p:sp>
        <p:nvSpPr>
          <p:cNvPr id="2" name="Subtitle 1">
            <a:extLst>
              <a:ext uri="{FF2B5EF4-FFF2-40B4-BE49-F238E27FC236}">
                <a16:creationId xmlns:a16="http://schemas.microsoft.com/office/drawing/2014/main" id="{C0EA0CE3-CDC9-0E5F-2D9C-87F25F6CE841}"/>
              </a:ext>
            </a:extLst>
          </p:cNvPr>
          <p:cNvSpPr>
            <a:spLocks noGrp="1"/>
          </p:cNvSpPr>
          <p:nvPr>
            <p:ph type="subTitle" idx="4294967295"/>
          </p:nvPr>
        </p:nvSpPr>
        <p:spPr>
          <a:xfrm>
            <a:off x="0" y="116853"/>
            <a:ext cx="12192000" cy="1741130"/>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“You gods don't speak in ways we understand”</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“Who doesn't understand pain or blood?”</a:t>
            </a:r>
          </a:p>
        </p:txBody>
      </p:sp>
      <p:sp>
        <p:nvSpPr>
          <p:cNvPr id="4" name="Slide Number Placeholder 3">
            <a:extLst>
              <a:ext uri="{FF2B5EF4-FFF2-40B4-BE49-F238E27FC236}">
                <a16:creationId xmlns:a16="http://schemas.microsoft.com/office/drawing/2014/main" id="{9FA84A07-ACF2-FAF7-681E-C22C2C536B1B}"/>
              </a:ext>
            </a:extLst>
          </p:cNvPr>
          <p:cNvSpPr>
            <a:spLocks noGrp="1"/>
          </p:cNvSpPr>
          <p:nvPr>
            <p:ph type="sldNum" sz="quarter" idx="4"/>
          </p:nvPr>
        </p:nvSpPr>
        <p:spPr/>
        <p:txBody>
          <a:bodyPr/>
          <a:lstStyle/>
          <a:p>
            <a:fld id="{6549BA13-D0BB-A643-AC04-7F5D0ADAF084}" type="slidenum">
              <a:rPr lang="en-US" smtClean="0"/>
              <a:pPr/>
              <a:t>7</a:t>
            </a:fld>
            <a:endParaRPr lang="en-US" sz="1400" dirty="0">
              <a:solidFill>
                <a:schemeClr val="bg1"/>
              </a:solidFill>
            </a:endParaRPr>
          </a:p>
        </p:txBody>
      </p:sp>
    </p:spTree>
    <p:extLst>
      <p:ext uri="{BB962C8B-B14F-4D97-AF65-F5344CB8AC3E}">
        <p14:creationId xmlns:p14="http://schemas.microsoft.com/office/powerpoint/2010/main" val="2801431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F2A60-7EA8-6206-0ADB-324B794D124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5A26A55-CC6A-F770-1D89-4A2FF878FEBA}"/>
              </a:ext>
            </a:extLst>
          </p:cNvPr>
          <p:cNvPicPr>
            <a:picLocks noChangeAspect="1"/>
          </p:cNvPicPr>
          <p:nvPr/>
        </p:nvPicPr>
        <p:blipFill>
          <a:blip r:embed="rId2"/>
          <a:srcRect b="98757"/>
          <a:stretch>
            <a:fillRect/>
          </a:stretch>
        </p:blipFill>
        <p:spPr>
          <a:xfrm>
            <a:off x="0" y="739302"/>
            <a:ext cx="12192000" cy="184825"/>
          </a:xfrm>
          <a:prstGeom prst="rect">
            <a:avLst/>
          </a:prstGeom>
        </p:spPr>
      </p:pic>
      <p:pic>
        <p:nvPicPr>
          <p:cNvPr id="6" name="Picture 5">
            <a:extLst>
              <a:ext uri="{FF2B5EF4-FFF2-40B4-BE49-F238E27FC236}">
                <a16:creationId xmlns:a16="http://schemas.microsoft.com/office/drawing/2014/main" id="{946E9767-39FB-A0A6-6F1A-8BEE659E8EDB}"/>
              </a:ext>
            </a:extLst>
          </p:cNvPr>
          <p:cNvPicPr>
            <a:picLocks noChangeAspect="1"/>
          </p:cNvPicPr>
          <p:nvPr/>
        </p:nvPicPr>
        <p:blipFill>
          <a:blip r:embed="rId2"/>
          <a:srcRect b="18603"/>
          <a:stretch>
            <a:fillRect/>
          </a:stretch>
        </p:blipFill>
        <p:spPr>
          <a:xfrm>
            <a:off x="0" y="914401"/>
            <a:ext cx="12192000" cy="5943600"/>
          </a:xfrm>
          <a:prstGeom prst="rect">
            <a:avLst/>
          </a:prstGeom>
        </p:spPr>
      </p:pic>
      <p:pic>
        <p:nvPicPr>
          <p:cNvPr id="5" name="Picture 4">
            <a:extLst>
              <a:ext uri="{FF2B5EF4-FFF2-40B4-BE49-F238E27FC236}">
                <a16:creationId xmlns:a16="http://schemas.microsoft.com/office/drawing/2014/main" id="{030E471A-1D33-479B-0DEE-76ECAACB33DE}"/>
              </a:ext>
            </a:extLst>
          </p:cNvPr>
          <p:cNvPicPr>
            <a:picLocks noChangeAspect="1"/>
          </p:cNvPicPr>
          <p:nvPr/>
        </p:nvPicPr>
        <p:blipFill>
          <a:blip r:embed="rId3"/>
          <a:stretch>
            <a:fillRect/>
          </a:stretch>
        </p:blipFill>
        <p:spPr>
          <a:xfrm>
            <a:off x="0" y="-1"/>
            <a:ext cx="12191999" cy="1271309"/>
          </a:xfrm>
          <a:prstGeom prst="rect">
            <a:avLst/>
          </a:prstGeom>
        </p:spPr>
      </p:pic>
      <p:sp>
        <p:nvSpPr>
          <p:cNvPr id="2" name="Subtitle 1">
            <a:extLst>
              <a:ext uri="{FF2B5EF4-FFF2-40B4-BE49-F238E27FC236}">
                <a16:creationId xmlns:a16="http://schemas.microsoft.com/office/drawing/2014/main" id="{57D1C7C2-F441-A8E5-8522-8C3D9D45719F}"/>
              </a:ext>
            </a:extLst>
          </p:cNvPr>
          <p:cNvSpPr>
            <a:spLocks noGrp="1"/>
          </p:cNvSpPr>
          <p:nvPr>
            <p:ph type="subTitle" idx="4294967295"/>
          </p:nvPr>
        </p:nvSpPr>
        <p:spPr>
          <a:xfrm>
            <a:off x="0" y="116853"/>
            <a:ext cx="12192000" cy="886513"/>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“Then I defy the gods”</a:t>
            </a:r>
          </a:p>
        </p:txBody>
      </p:sp>
      <p:sp>
        <p:nvSpPr>
          <p:cNvPr id="4" name="Slide Number Placeholder 3">
            <a:extLst>
              <a:ext uri="{FF2B5EF4-FFF2-40B4-BE49-F238E27FC236}">
                <a16:creationId xmlns:a16="http://schemas.microsoft.com/office/drawing/2014/main" id="{FF36F60B-8C92-BBC1-2090-5ACA701F004A}"/>
              </a:ext>
            </a:extLst>
          </p:cNvPr>
          <p:cNvSpPr>
            <a:spLocks noGrp="1"/>
          </p:cNvSpPr>
          <p:nvPr>
            <p:ph type="sldNum" sz="quarter" idx="4"/>
          </p:nvPr>
        </p:nvSpPr>
        <p:spPr/>
        <p:txBody>
          <a:bodyPr/>
          <a:lstStyle/>
          <a:p>
            <a:fld id="{6549BA13-D0BB-A643-AC04-7F5D0ADAF084}" type="slidenum">
              <a:rPr lang="en-US" smtClean="0"/>
              <a:pPr/>
              <a:t>8</a:t>
            </a:fld>
            <a:endParaRPr lang="en-US" sz="1400" dirty="0">
              <a:solidFill>
                <a:schemeClr val="bg1"/>
              </a:solidFill>
            </a:endParaRPr>
          </a:p>
        </p:txBody>
      </p:sp>
    </p:spTree>
    <p:extLst>
      <p:ext uri="{BB962C8B-B14F-4D97-AF65-F5344CB8AC3E}">
        <p14:creationId xmlns:p14="http://schemas.microsoft.com/office/powerpoint/2010/main" val="2261079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2F27-BEBA-8527-F35D-FC80C8D4D8E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533C8BB-6C41-7A53-DE3E-B0C8CB3C62DD}"/>
              </a:ext>
            </a:extLst>
          </p:cNvPr>
          <p:cNvPicPr>
            <a:picLocks noChangeAspect="1"/>
          </p:cNvPicPr>
          <p:nvPr/>
        </p:nvPicPr>
        <p:blipFill>
          <a:blip r:embed="rId2"/>
          <a:srcRect b="29243"/>
          <a:stretch>
            <a:fillRect/>
          </a:stretch>
        </p:blipFill>
        <p:spPr>
          <a:xfrm>
            <a:off x="0" y="1089498"/>
            <a:ext cx="12192000" cy="5768502"/>
          </a:xfrm>
          <a:prstGeom prst="rect">
            <a:avLst/>
          </a:prstGeom>
        </p:spPr>
      </p:pic>
      <p:pic>
        <p:nvPicPr>
          <p:cNvPr id="5" name="Picture 4">
            <a:extLst>
              <a:ext uri="{FF2B5EF4-FFF2-40B4-BE49-F238E27FC236}">
                <a16:creationId xmlns:a16="http://schemas.microsoft.com/office/drawing/2014/main" id="{3A56F754-93CD-F9B9-78F0-8BF27C51E206}"/>
              </a:ext>
            </a:extLst>
          </p:cNvPr>
          <p:cNvPicPr>
            <a:picLocks noChangeAspect="1"/>
          </p:cNvPicPr>
          <p:nvPr/>
        </p:nvPicPr>
        <p:blipFill>
          <a:blip r:embed="rId3"/>
          <a:stretch>
            <a:fillRect/>
          </a:stretch>
        </p:blipFill>
        <p:spPr>
          <a:xfrm>
            <a:off x="0" y="-1"/>
            <a:ext cx="12191999" cy="2140086"/>
          </a:xfrm>
          <a:prstGeom prst="rect">
            <a:avLst/>
          </a:prstGeom>
        </p:spPr>
      </p:pic>
      <p:sp>
        <p:nvSpPr>
          <p:cNvPr id="2" name="Subtitle 1">
            <a:extLst>
              <a:ext uri="{FF2B5EF4-FFF2-40B4-BE49-F238E27FC236}">
                <a16:creationId xmlns:a16="http://schemas.microsoft.com/office/drawing/2014/main" id="{CD2BBF9E-4A40-71B7-1E95-196C6251348F}"/>
              </a:ext>
            </a:extLst>
          </p:cNvPr>
          <p:cNvSpPr>
            <a:spLocks noGrp="1"/>
          </p:cNvSpPr>
          <p:nvPr>
            <p:ph type="subTitle" idx="4294967295"/>
          </p:nvPr>
        </p:nvSpPr>
        <p:spPr>
          <a:xfrm>
            <a:off x="0" y="116853"/>
            <a:ext cx="12192000" cy="1741130"/>
          </a:xfrm>
          <a:prstGeom prst="rect">
            <a:avLst/>
          </a:prstGeom>
        </p:spPr>
        <p:txBody>
          <a:bodyPr/>
          <a:lstStyle/>
          <a:p>
            <a:pPr marL="0" indent="0" algn="ctr">
              <a:buNone/>
            </a:pPr>
            <a:r>
              <a:rPr lang="en-US" sz="4800" dirty="0">
                <a:solidFill>
                  <a:schemeClr val="bg1"/>
                </a:solidFill>
                <a:latin typeface="Calibri" panose="020F0502020204030204" pitchFamily="34" charset="0"/>
                <a:cs typeface="Calibri" panose="020F0502020204030204" pitchFamily="34" charset="0"/>
              </a:rPr>
              <a:t>“You gods don't speak in ways we understand”</a:t>
            </a:r>
            <a:br>
              <a:rPr lang="en-US" sz="4800" dirty="0">
                <a:solidFill>
                  <a:schemeClr val="bg1"/>
                </a:solidFill>
                <a:latin typeface="Calibri" panose="020F0502020204030204" pitchFamily="34" charset="0"/>
                <a:cs typeface="Calibri" panose="020F0502020204030204" pitchFamily="34" charset="0"/>
              </a:rPr>
            </a:br>
            <a:r>
              <a:rPr lang="en-US" sz="4800" dirty="0">
                <a:solidFill>
                  <a:schemeClr val="bg1"/>
                </a:solidFill>
                <a:latin typeface="Calibri" panose="020F0502020204030204" pitchFamily="34" charset="0"/>
                <a:cs typeface="Calibri" panose="020F0502020204030204" pitchFamily="34" charset="0"/>
              </a:rPr>
              <a:t>“Who doesn't understand pain or blood?”</a:t>
            </a:r>
          </a:p>
        </p:txBody>
      </p:sp>
      <p:sp>
        <p:nvSpPr>
          <p:cNvPr id="4" name="Slide Number Placeholder 3">
            <a:extLst>
              <a:ext uri="{FF2B5EF4-FFF2-40B4-BE49-F238E27FC236}">
                <a16:creationId xmlns:a16="http://schemas.microsoft.com/office/drawing/2014/main" id="{C18B9C5F-C649-ED4E-89B2-EC07772D5C4B}"/>
              </a:ext>
            </a:extLst>
          </p:cNvPr>
          <p:cNvSpPr>
            <a:spLocks noGrp="1"/>
          </p:cNvSpPr>
          <p:nvPr>
            <p:ph type="sldNum" sz="quarter" idx="4"/>
          </p:nvPr>
        </p:nvSpPr>
        <p:spPr/>
        <p:txBody>
          <a:bodyPr/>
          <a:lstStyle/>
          <a:p>
            <a:fld id="{6549BA13-D0BB-A643-AC04-7F5D0ADAF084}" type="slidenum">
              <a:rPr lang="en-US" smtClean="0"/>
              <a:pPr/>
              <a:t>9</a:t>
            </a:fld>
            <a:endParaRPr lang="en-US" sz="1400" dirty="0">
              <a:solidFill>
                <a:schemeClr val="bg1"/>
              </a:solidFill>
            </a:endParaRPr>
          </a:p>
        </p:txBody>
      </p:sp>
    </p:spTree>
    <p:extLst>
      <p:ext uri="{BB962C8B-B14F-4D97-AF65-F5344CB8AC3E}">
        <p14:creationId xmlns:p14="http://schemas.microsoft.com/office/powerpoint/2010/main" val="2074306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1026</TotalTime>
  <Words>283</Words>
  <Application>Microsoft Macintosh PowerPoint</Application>
  <PresentationFormat>Widescreen</PresentationFormat>
  <Paragraphs>36</Paragraphs>
  <Slides>14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Nick Pollard</dc:creator>
  <cp:lastModifiedBy>Nick Pollard</cp:lastModifiedBy>
  <cp:revision>108</cp:revision>
  <cp:lastPrinted>2026-08-18T16:52:27Z</cp:lastPrinted>
  <dcterms:created xsi:type="dcterms:W3CDTF">2026-03-02T16:02:46Z</dcterms:created>
  <dcterms:modified xsi:type="dcterms:W3CDTF">2026-08-19T14:24:04Z</dcterms:modified>
</cp:coreProperties>
</file>