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60" r:id="rId2"/>
    <p:sldId id="295" r:id="rId3"/>
    <p:sldId id="296" r:id="rId4"/>
    <p:sldId id="297" r:id="rId5"/>
    <p:sldId id="298" r:id="rId6"/>
    <p:sldId id="262" r:id="rId7"/>
    <p:sldId id="300" r:id="rId8"/>
    <p:sldId id="301" r:id="rId9"/>
    <p:sldId id="302" r:id="rId10"/>
    <p:sldId id="303" r:id="rId11"/>
    <p:sldId id="304" r:id="rId12"/>
    <p:sldId id="306" r:id="rId13"/>
    <p:sldId id="307" r:id="rId14"/>
    <p:sldId id="308" r:id="rId15"/>
    <p:sldId id="309" r:id="rId16"/>
    <p:sldId id="31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1E46"/>
    <a:srgbClr val="5D2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98"/>
    <p:restoredTop sz="94856"/>
  </p:normalViewPr>
  <p:slideViewPr>
    <p:cSldViewPr snapToGrid="0">
      <p:cViewPr>
        <p:scale>
          <a:sx n="116" d="100"/>
          <a:sy n="116" d="100"/>
        </p:scale>
        <p:origin x="1760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09280-F976-A245-8316-9D69413B90F9}" type="datetimeFigureOut">
              <a:rPr lang="en-US" smtClean="0"/>
              <a:t>6/5/26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AEFB9-7784-DE48-A96D-4C63F1651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03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E2058-D3F1-5917-CE70-22ADF8708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C0298F-7D3D-3F34-3F02-E459916A0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54475A-D6C9-0334-7C1C-058406CCE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3AEFB-4D79-ED9E-9880-78BEF6EC2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AEFB9-7784-DE48-A96D-4C63F16519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48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E97DB-01C6-BE76-5161-12F441A08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E1B448-C2E4-0791-EC17-07C379609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B610FF-D6F5-9EDA-FBBA-2E692087C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4ABDC-DEF3-A62A-4694-8CD67356BE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AEFB9-7784-DE48-A96D-4C63F16519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28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7993B-12C9-02D6-4051-F97540EC1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2CAAB-D150-10F2-9AAD-5D613DBCBF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61A98C-4724-5792-78F1-B91F6106D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1A17F-A5A8-58B5-4B1E-4E5AB2336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AEFB9-7784-DE48-A96D-4C63F16519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44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A2FFEEC-F00D-8108-86C2-75002734C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6894" y="6355080"/>
            <a:ext cx="514563" cy="4310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549BA13-D0BB-A643-AC04-7F5D0ADAF084}" type="slidenum">
              <a:rPr lang="en-US" smtClean="0"/>
              <a:pPr/>
              <a:t>‹#›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41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C170CCF-8F4B-D431-6FBE-F877B0C7F52E}"/>
              </a:ext>
            </a:extLst>
          </p:cNvPr>
          <p:cNvSpPr/>
          <p:nvPr userDrawn="1"/>
        </p:nvSpPr>
        <p:spPr>
          <a:xfrm>
            <a:off x="11586894" y="6443291"/>
            <a:ext cx="514564" cy="3651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D42FA8-12D0-8A07-18AD-FC64063F9964}"/>
              </a:ext>
            </a:extLst>
          </p:cNvPr>
          <p:cNvSpPr/>
          <p:nvPr userDrawn="1"/>
        </p:nvSpPr>
        <p:spPr>
          <a:xfrm>
            <a:off x="11735904" y="6513545"/>
            <a:ext cx="308286" cy="2087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64EC66E-1729-7C5F-4D7F-61F5DA07AD79}"/>
              </a:ext>
            </a:extLst>
          </p:cNvPr>
          <p:cNvSpPr txBox="1">
            <a:spLocks/>
          </p:cNvSpPr>
          <p:nvPr userDrawn="1"/>
        </p:nvSpPr>
        <p:spPr>
          <a:xfrm>
            <a:off x="71919" y="71919"/>
            <a:ext cx="12120081" cy="143838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6A1921E-A2E3-F43F-1C75-BC069DAAD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6894" y="6355080"/>
            <a:ext cx="514563" cy="4310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549BA13-D0BB-A643-AC04-7F5D0ADAF084}" type="slidenum">
              <a:rPr lang="en-US" smtClean="0"/>
              <a:pPr/>
              <a:t>‹#›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66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BD6ADE-961A-1E94-77D1-5AA172FC8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2A9E63C-9C2B-5C6A-63CD-CB0988A958A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854390" y="1807811"/>
            <a:ext cx="6337610" cy="452930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7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Mercy</a:t>
            </a:r>
          </a:p>
          <a:p>
            <a:pPr marL="0" indent="0" algn="ctr">
              <a:buNone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Amazon MGM Studios</a:t>
            </a:r>
            <a:b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12A</a:t>
            </a: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41E13-CAB2-4156-D462-B122F714A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1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" name="Picture 1" descr="A movie poster with a person and person&#10;&#10;AI-generated content may be incorrect.">
            <a:extLst>
              <a:ext uri="{FF2B5EF4-FFF2-40B4-BE49-F238E27FC236}">
                <a16:creationId xmlns:a16="http://schemas.microsoft.com/office/drawing/2014/main" id="{B03A6DE0-B9E2-8D32-46AD-EB564A74B0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052"/>
          <a:stretch>
            <a:fillRect/>
          </a:stretch>
        </p:blipFill>
        <p:spPr>
          <a:xfrm>
            <a:off x="0" y="0"/>
            <a:ext cx="58456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46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371E4-A65E-7969-AEC1-ED729A1EF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black vest&#10;&#10;AI-generated content may be incorrect.">
            <a:extLst>
              <a:ext uri="{FF2B5EF4-FFF2-40B4-BE49-F238E27FC236}">
                <a16:creationId xmlns:a16="http://schemas.microsoft.com/office/drawing/2014/main" id="{E7E41BD6-DB48-803E-4CF5-4277D29BE3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57" r="5727" b="9404"/>
          <a:stretch>
            <a:fillRect/>
          </a:stretch>
        </p:blipFill>
        <p:spPr>
          <a:xfrm>
            <a:off x="0" y="1317143"/>
            <a:ext cx="12192000" cy="5540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14C01-DF83-E940-AF00-3057406C9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2140086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9DCC86FB-8430-3E1A-DA0D-ABCD29B4123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16853"/>
            <a:ext cx="12192000" cy="174113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dangerous world with criminals walking free and crime rates rising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4EA93-F45C-ED12-6697-6610FAFFC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2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1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9AC1A-2B4D-3C21-3F96-87117F341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inting an object&#10;&#10;AI-generated content may be incorrect.">
            <a:extLst>
              <a:ext uri="{FF2B5EF4-FFF2-40B4-BE49-F238E27FC236}">
                <a16:creationId xmlns:a16="http://schemas.microsoft.com/office/drawing/2014/main" id="{221C10D6-23B6-020B-4207-46C95798AC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81" b="25931"/>
          <a:stretch>
            <a:fillRect/>
          </a:stretch>
        </p:blipFill>
        <p:spPr>
          <a:xfrm>
            <a:off x="0" y="776053"/>
            <a:ext cx="12192000" cy="60819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A5637B-106C-4AEB-EFD7-045AC4D30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1271309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D712E55A-365E-0897-4618-10D42FA1B36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16853"/>
            <a:ext cx="12192000" cy="886513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Detective Chris Raven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87664A-2A45-51B0-2A62-706B09FCEB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3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103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45FA2-B5E5-C8BB-1F94-142926735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and person in uniform holding a document&#10;&#10;AI-generated content may be incorrect.">
            <a:extLst>
              <a:ext uri="{FF2B5EF4-FFF2-40B4-BE49-F238E27FC236}">
                <a16:creationId xmlns:a16="http://schemas.microsoft.com/office/drawing/2014/main" id="{C030BC44-87D7-AFA1-F1B6-D6A2BF1FA8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02" b="22772"/>
          <a:stretch>
            <a:fillRect/>
          </a:stretch>
        </p:blipFill>
        <p:spPr>
          <a:xfrm>
            <a:off x="0" y="-1"/>
            <a:ext cx="7993626" cy="685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E5CADD-F8AF-C63B-A3A8-6FD6F28E5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757652" y="0"/>
            <a:ext cx="4434348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949887-E26F-D4FB-7E1E-61BDE0DE3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4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B9B1BB-8226-EDD0-1039-91BE87477294}"/>
              </a:ext>
            </a:extLst>
          </p:cNvPr>
          <p:cNvSpPr txBox="1"/>
          <p:nvPr/>
        </p:nvSpPr>
        <p:spPr>
          <a:xfrm>
            <a:off x="7964129" y="977657"/>
            <a:ext cx="42278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establishes the Mercy Court which uses AI to deliver swift justice</a:t>
            </a:r>
          </a:p>
        </p:txBody>
      </p:sp>
    </p:spTree>
    <p:extLst>
      <p:ext uri="{BB962C8B-B14F-4D97-AF65-F5344CB8AC3E}">
        <p14:creationId xmlns:p14="http://schemas.microsoft.com/office/powerpoint/2010/main" val="1062892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795A8-74E4-E9E3-9E13-772349AF3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black shirt&#10;&#10;AI-generated content may be incorrect.">
            <a:extLst>
              <a:ext uri="{FF2B5EF4-FFF2-40B4-BE49-F238E27FC236}">
                <a16:creationId xmlns:a16="http://schemas.microsoft.com/office/drawing/2014/main" id="{202782DB-A36B-9616-F00B-162D81F58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4458" cy="6443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F0B393-7A2B-4F8A-C258-3EC73A203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5136204"/>
            <a:ext cx="12192000" cy="17584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9497FF-868F-E454-F078-9E162BE56690}"/>
              </a:ext>
            </a:extLst>
          </p:cNvPr>
          <p:cNvSpPr txBox="1"/>
          <p:nvPr/>
        </p:nvSpPr>
        <p:spPr>
          <a:xfrm>
            <a:off x="0" y="5288340"/>
            <a:ext cx="121919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AI Judge Maddox can access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cameras, phones, and databases</a:t>
            </a:r>
          </a:p>
          <a:p>
            <a:pPr algn="ctr"/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CCA39C-5CF9-9DB1-E560-33E7E95EB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5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11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274CD40E-4376-822B-EC77-5006F54B6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8836"/>
          <a:stretch>
            <a:fillRect/>
          </a:stretch>
        </p:blipFill>
        <p:spPr>
          <a:xfrm flipV="1">
            <a:off x="6263" y="781662"/>
            <a:ext cx="12185737" cy="432620"/>
          </a:xfrm>
          <a:prstGeom prst="rect">
            <a:avLst/>
          </a:prstGeom>
        </p:spPr>
      </p:pic>
      <p:pic>
        <p:nvPicPr>
          <p:cNvPr id="3" name="Picture 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51BDC7B2-7A9D-CEB1-C803-2626A58F49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40"/>
          <a:stretch>
            <a:fillRect/>
          </a:stretch>
        </p:blipFill>
        <p:spPr>
          <a:xfrm>
            <a:off x="0" y="1194619"/>
            <a:ext cx="12185737" cy="5663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0FE35D-98B6-5851-0B68-2AD555379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1271309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158F6F65-B9E4-A285-12B9-E379FBF6294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16853"/>
            <a:ext cx="12192000" cy="886513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Detective Raven is then arrested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21F81C-4829-C656-653D-07026C299E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6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991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85182-768B-76EF-27F5-F671C7646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black shirt&#10;&#10;AI-generated content may be incorrect.">
            <a:extLst>
              <a:ext uri="{FF2B5EF4-FFF2-40B4-BE49-F238E27FC236}">
                <a16:creationId xmlns:a16="http://schemas.microsoft.com/office/drawing/2014/main" id="{133677B1-C80D-4C77-6445-BBD06BB5F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4458" cy="6443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DA11CF-E50D-E0CC-EF64-65AC19A04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5603131"/>
            <a:ext cx="12192000" cy="12914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455D2D-0DEE-03D2-077A-2B44895C8372}"/>
              </a:ext>
            </a:extLst>
          </p:cNvPr>
          <p:cNvSpPr txBox="1"/>
          <p:nvPr/>
        </p:nvSpPr>
        <p:spPr>
          <a:xfrm>
            <a:off x="0" y="5867861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He has 90 minutes to prove his innocence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613590-0D7D-E99B-305C-352B434EC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7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681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A54AB-9F53-8049-11B4-94711F9B6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in a chair&#10;&#10;AI-generated content may be incorrect.">
            <a:extLst>
              <a:ext uri="{FF2B5EF4-FFF2-40B4-BE49-F238E27FC236}">
                <a16:creationId xmlns:a16="http://schemas.microsoft.com/office/drawing/2014/main" id="{24DDA89A-F68B-77D3-CC4C-973B8F54FF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17" t="222" r="96031" b="97167"/>
          <a:stretch>
            <a:fillRect/>
          </a:stretch>
        </p:blipFill>
        <p:spPr>
          <a:xfrm>
            <a:off x="-98320" y="1165122"/>
            <a:ext cx="1386349" cy="722670"/>
          </a:xfrm>
          <a:prstGeom prst="rect">
            <a:avLst/>
          </a:prstGeom>
        </p:spPr>
      </p:pic>
      <p:pic>
        <p:nvPicPr>
          <p:cNvPr id="9" name="Picture 8" descr="A person sitting in a chair&#10;&#10;AI-generated content may be incorrect.">
            <a:extLst>
              <a:ext uri="{FF2B5EF4-FFF2-40B4-BE49-F238E27FC236}">
                <a16:creationId xmlns:a16="http://schemas.microsoft.com/office/drawing/2014/main" id="{8596ACCB-369A-2A41-30DC-10F434A8FC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17" t="222" r="217" b="98004"/>
          <a:stretch>
            <a:fillRect/>
          </a:stretch>
        </p:blipFill>
        <p:spPr>
          <a:xfrm>
            <a:off x="1252731" y="1283110"/>
            <a:ext cx="9533257" cy="589936"/>
          </a:xfrm>
          <a:prstGeom prst="rect">
            <a:avLst/>
          </a:prstGeom>
        </p:spPr>
      </p:pic>
      <p:pic>
        <p:nvPicPr>
          <p:cNvPr id="8" name="Picture 7" descr="A person sitting in a chair&#10;&#10;AI-generated content may be incorrect.">
            <a:extLst>
              <a:ext uri="{FF2B5EF4-FFF2-40B4-BE49-F238E27FC236}">
                <a16:creationId xmlns:a16="http://schemas.microsoft.com/office/drawing/2014/main" id="{351C4029-9344-2825-652E-99B4CDCC59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483" t="222" r="217" b="95547"/>
          <a:stretch>
            <a:fillRect/>
          </a:stretch>
        </p:blipFill>
        <p:spPr>
          <a:xfrm>
            <a:off x="10736827" y="988142"/>
            <a:ext cx="1455173" cy="899651"/>
          </a:xfrm>
          <a:prstGeom prst="rect">
            <a:avLst/>
          </a:prstGeom>
        </p:spPr>
      </p:pic>
      <p:pic>
        <p:nvPicPr>
          <p:cNvPr id="6" name="Picture 5" descr="A person sitting in a chair&#10;&#10;AI-generated content may be incorrect.">
            <a:extLst>
              <a:ext uri="{FF2B5EF4-FFF2-40B4-BE49-F238E27FC236}">
                <a16:creationId xmlns:a16="http://schemas.microsoft.com/office/drawing/2014/main" id="{A044FDAC-72EA-44A2-9D1B-0657959F77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483" t="222" r="217" b="21197"/>
          <a:stretch>
            <a:fillRect/>
          </a:stretch>
        </p:blipFill>
        <p:spPr>
          <a:xfrm>
            <a:off x="10736827" y="1878653"/>
            <a:ext cx="1455173" cy="5008843"/>
          </a:xfrm>
          <a:prstGeom prst="rect">
            <a:avLst/>
          </a:prstGeom>
        </p:spPr>
      </p:pic>
      <p:pic>
        <p:nvPicPr>
          <p:cNvPr id="3" name="Picture 2" descr="A person sitting in a chair&#10;&#10;AI-generated content may be incorrect.">
            <a:extLst>
              <a:ext uri="{FF2B5EF4-FFF2-40B4-BE49-F238E27FC236}">
                <a16:creationId xmlns:a16="http://schemas.microsoft.com/office/drawing/2014/main" id="{77BB6A63-75FA-0645-2AFD-D6262E70F1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17" t="222" r="217" b="21197"/>
          <a:stretch>
            <a:fillRect/>
          </a:stretch>
        </p:blipFill>
        <p:spPr>
          <a:xfrm>
            <a:off x="1247815" y="1873048"/>
            <a:ext cx="9533257" cy="50088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A3BBFA-2209-73B7-7966-DAE517608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1961536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90FD0C3C-A3BE-B57D-332B-C1365C834F4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16853"/>
            <a:ext cx="12192000" cy="174113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Detective Raven faces the Mercy Court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the electric chair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C1D1F-D340-EA31-E868-04A5BC47F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8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" name="Picture 9" descr="A person sitting in a chair&#10;&#10;AI-generated content may be incorrect.">
            <a:extLst>
              <a:ext uri="{FF2B5EF4-FFF2-40B4-BE49-F238E27FC236}">
                <a16:creationId xmlns:a16="http://schemas.microsoft.com/office/drawing/2014/main" id="{F4A6674A-7742-40B7-71AE-FE76A5511E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17" t="222" r="96031" b="21197"/>
          <a:stretch>
            <a:fillRect/>
          </a:stretch>
        </p:blipFill>
        <p:spPr>
          <a:xfrm>
            <a:off x="-103240" y="1863905"/>
            <a:ext cx="1386349" cy="500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20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F98C6-E90D-5901-925C-4FFD2DA58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black shirt&#10;&#10;AI-generated content may be incorrect.">
            <a:extLst>
              <a:ext uri="{FF2B5EF4-FFF2-40B4-BE49-F238E27FC236}">
                <a16:creationId xmlns:a16="http://schemas.microsoft.com/office/drawing/2014/main" id="{FB92EA1A-531C-259E-8B32-D5C21ECBD7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" r="366" b="14585"/>
          <a:stretch>
            <a:fillRect/>
          </a:stretch>
        </p:blipFill>
        <p:spPr>
          <a:xfrm>
            <a:off x="0" y="1321682"/>
            <a:ext cx="12192000" cy="55363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52B9CB-F655-E929-1039-F52D345A8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2140086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59F5CF3B-5395-FB4F-4972-569EA0FCAC6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16853"/>
            <a:ext cx="12192000" cy="174113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97.5% probability of guilt is well above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threshold to proceed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F90C4-C558-564A-B8FF-9123D1019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9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419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C14EF-4DC6-0EBA-4B2B-C27C69E5E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07A7C5B-8A9E-C16E-85AC-23A98114D0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46"/>
          <a:stretch>
            <a:fillRect/>
          </a:stretch>
        </p:blipFill>
        <p:spPr>
          <a:xfrm>
            <a:off x="2753961" y="0"/>
            <a:ext cx="9438039" cy="68916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BA5263-E78F-AD8B-4C8F-AE3C858D9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07227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B11F54-8BBB-9638-B679-312DFE57D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10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CC8E4C-0F1F-66E2-AA00-351912E6880D}"/>
              </a:ext>
            </a:extLst>
          </p:cNvPr>
          <p:cNvSpPr txBox="1"/>
          <p:nvPr/>
        </p:nvSpPr>
        <p:spPr>
          <a:xfrm>
            <a:off x="0" y="1468434"/>
            <a:ext cx="38779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Raven’s police partner tries to source information</a:t>
            </a:r>
          </a:p>
          <a:p>
            <a:pPr algn="ctr"/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322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B9A30-AE88-966F-9FE8-E4E0A009B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66B937-1DEE-6136-CDDB-76FE3E89D6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15" t="95344" r="18655"/>
          <a:stretch>
            <a:fillRect/>
          </a:stretch>
        </p:blipFill>
        <p:spPr>
          <a:xfrm>
            <a:off x="5507179" y="5397910"/>
            <a:ext cx="6684821" cy="5751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42A8FB-C0A0-FAA3-E09F-B9B7C8EE8F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15" r="18040"/>
          <a:stretch>
            <a:fillRect/>
          </a:stretch>
        </p:blipFill>
        <p:spPr>
          <a:xfrm>
            <a:off x="5443270" y="-19281"/>
            <a:ext cx="6748730" cy="54909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17DA67-07BB-833C-CE82-B7F59A21EF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89" r="15346" b="6470"/>
          <a:stretch>
            <a:fillRect/>
          </a:stretch>
        </p:blipFill>
        <p:spPr>
          <a:xfrm>
            <a:off x="0" y="-19281"/>
            <a:ext cx="6046840" cy="56384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FA67A0-611F-4FA4-C46F-BC9CBEDFB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0" y="5136204"/>
            <a:ext cx="12192000" cy="17584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3FEAA0-CA6E-4512-B465-9070FBC6BB9E}"/>
              </a:ext>
            </a:extLst>
          </p:cNvPr>
          <p:cNvSpPr txBox="1"/>
          <p:nvPr/>
        </p:nvSpPr>
        <p:spPr>
          <a:xfrm>
            <a:off x="0" y="5288340"/>
            <a:ext cx="121919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AI judge says that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court deals only in facts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49F3C4-8CCA-5C98-27B0-002B323ED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11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755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4E97E-BD40-E577-9575-C6AC8E7F3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A00F04-13FA-229E-AB0A-63BD4F0466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8851"/>
          <a:stretch>
            <a:fillRect/>
          </a:stretch>
        </p:blipFill>
        <p:spPr>
          <a:xfrm>
            <a:off x="1" y="1246909"/>
            <a:ext cx="12191999" cy="6531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C22B9A-FB34-A6A2-CA26-F292CEE6A7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8225"/>
          <a:stretch>
            <a:fillRect/>
          </a:stretch>
        </p:blipFill>
        <p:spPr>
          <a:xfrm>
            <a:off x="0" y="1880702"/>
            <a:ext cx="12191999" cy="49772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8E0E18-9EA1-FD82-EF06-8934F830C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2140086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A5468453-A53B-D21C-34C6-CEF735C8EBE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16853"/>
            <a:ext cx="12192000" cy="174113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Raven says that facts are only the</a:t>
            </a:r>
          </a:p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starting point of an investigation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9F3F4-36F9-242A-28A3-59B688C164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12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981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C6CAE-1242-BE39-8C6E-737344AC6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2371DB-1C0A-9507-16BC-D71D6FE220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3" b="11288"/>
          <a:stretch>
            <a:fillRect/>
          </a:stretch>
        </p:blipFill>
        <p:spPr>
          <a:xfrm>
            <a:off x="0" y="3442123"/>
            <a:ext cx="5574504" cy="34158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7E6B08-7088-137E-E104-51EAC6E1CF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86" t="5194" r="8894"/>
          <a:stretch>
            <a:fillRect/>
          </a:stretch>
        </p:blipFill>
        <p:spPr>
          <a:xfrm>
            <a:off x="-1" y="-1"/>
            <a:ext cx="5591755" cy="34660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C3D5B3-FD75-48A8-59A4-9201807E8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5237018" y="0"/>
            <a:ext cx="6954982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B485C7-ACC7-26E9-7E05-76F08B0D2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13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8569A7-2560-1DF0-0A74-75988FADA6E4}"/>
              </a:ext>
            </a:extLst>
          </p:cNvPr>
          <p:cNvSpPr txBox="1"/>
          <p:nvPr/>
        </p:nvSpPr>
        <p:spPr>
          <a:xfrm>
            <a:off x="5700155" y="890650"/>
            <a:ext cx="649184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AI attractive because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could provide an impartial objective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all-knowing judge outside of human limitations?</a:t>
            </a:r>
          </a:p>
          <a:p>
            <a:pPr algn="ctr"/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100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11922-E151-2F85-6FE1-F7F52CCC3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316081-5A1D-EAD4-4BA8-AEDED33CCF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701"/>
          <a:stretch>
            <a:fillRect/>
          </a:stretch>
        </p:blipFill>
        <p:spPr>
          <a:xfrm>
            <a:off x="-6198" y="367553"/>
            <a:ext cx="12207163" cy="64904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2D2074-37E3-A943-17C1-FD182B1AD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2140086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E6001DEF-10C3-D3F5-BEA0-0F7F9236100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16853"/>
            <a:ext cx="12192000" cy="174113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139:1 “Lord, you have seen what is in my heart. You know all about me.”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24452C-3DE9-786D-E435-56510EC25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14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360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78928-E581-1E03-B04C-5FB7FBB4B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6DC37D-0311-AEE9-617C-8CD86F44D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575"/>
            <a:ext cx="1219848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B820F1-8599-6D76-D44C-A2C4E3FCA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2140086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6EE7215A-187E-7AF9-A02C-3BE588C28AD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16853"/>
            <a:ext cx="12192000" cy="174113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Hebrews 4:13 “Nothing God created is hidden from him. His eyes see everything.”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A67FB-F079-8823-77B1-01AF0BCD9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15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533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F74B0-A40D-6D07-F157-B25467BA1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50D0BB-71AB-5917-62CD-BFA5D8CE1E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76" b="210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F509D5-4305-D065-67F2-64AF51159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2140086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BC47DF86-E64B-4076-B0AE-C09193EDE8F3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16853"/>
            <a:ext cx="12192000" cy="174113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Romans 2:2 “We know that when God judges those who do evil things, he judges fairly.” </a:t>
            </a:r>
          </a:p>
          <a:p>
            <a:pPr marL="0" indent="0" algn="ctr">
              <a:buNone/>
            </a:pP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9B5425-03E2-C65B-8C81-8409BD72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9BA13-D0BB-A643-AC04-7F5D0ADAF084}" type="slidenum">
              <a:rPr lang="en-US" smtClean="0"/>
              <a:pPr/>
              <a:t>16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936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</TotalTime>
  <Words>207</Words>
  <Application>Microsoft Macintosh PowerPoint</Application>
  <PresentationFormat>Widescreen</PresentationFormat>
  <Paragraphs>38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Pollard</dc:creator>
  <cp:lastModifiedBy>Nick Pollard</cp:lastModifiedBy>
  <cp:revision>111</cp:revision>
  <dcterms:created xsi:type="dcterms:W3CDTF">2026-03-02T16:02:46Z</dcterms:created>
  <dcterms:modified xsi:type="dcterms:W3CDTF">2026-06-05T04:35:31Z</dcterms:modified>
</cp:coreProperties>
</file>