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1C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3"/>
    <p:restoredTop sz="94674"/>
  </p:normalViewPr>
  <p:slideViewPr>
    <p:cSldViewPr snapToGrid="0" snapToObjects="1">
      <p:cViewPr varScale="1">
        <p:scale>
          <a:sx n="76" d="100"/>
          <a:sy n="76" d="100"/>
        </p:scale>
        <p:origin x="6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FE3D7-42F5-7D4E-9F91-B30B86F05008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82509-D859-CE44-A59F-66A16F9D3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779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81123" y="6451903"/>
            <a:ext cx="452376" cy="269572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fld id="{9B6A4609-2F76-174E-AD64-39B9220C96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6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3060"/>
            <a:ext cx="10515600" cy="4624303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CB1C16"/>
              </a:buClr>
              <a:buFont typeface="LucidaGrande" charset="0"/>
              <a:buChar char="▶"/>
              <a:defRPr/>
            </a:lvl1pPr>
            <a:lvl2pPr marL="685800" indent="-228600">
              <a:buClr>
                <a:srgbClr val="CB1C16"/>
              </a:buClr>
              <a:buFont typeface="LucidaGrande" charset="0"/>
              <a:buChar char="▶"/>
              <a:defRPr/>
            </a:lvl2pPr>
            <a:lvl3pPr marL="1143000" indent="-228600">
              <a:buClr>
                <a:srgbClr val="CB1C16"/>
              </a:buClr>
              <a:buFont typeface="LucidaGrande" charset="0"/>
              <a:buChar char="▶"/>
              <a:defRPr/>
            </a:lvl3pPr>
            <a:lvl4pPr marL="1600200" indent="-228600">
              <a:buClr>
                <a:srgbClr val="CB1C16"/>
              </a:buClr>
              <a:buFont typeface="LucidaGrande" charset="0"/>
              <a:buChar char="▶"/>
              <a:defRPr/>
            </a:lvl4pPr>
            <a:lvl5pPr marL="2057400" indent="-228600">
              <a:buClr>
                <a:srgbClr val="CB1C16"/>
              </a:buClr>
              <a:buFont typeface="LucidaGrande" charset="0"/>
              <a:buChar char="▶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81123" y="6451903"/>
            <a:ext cx="452376" cy="269572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fld id="{9B6A4609-2F76-174E-AD64-39B9220C96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384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81123" y="6451903"/>
            <a:ext cx="452376" cy="269572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fld id="{9B6A4609-2F76-174E-AD64-39B9220C96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883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15141"/>
            <a:ext cx="12192000" cy="83127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10142"/>
            <a:ext cx="10515600" cy="780769"/>
          </a:xfrm>
          <a:prstGeom prst="rect">
            <a:avLst/>
          </a:prstGeom>
          <a:solidFill>
            <a:srgbClr val="CB1C1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174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0" r:id="rId2"/>
    <p:sldLayoutId id="2147483655" r:id="rId3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rgbClr val="CB1C1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rgbClr val="CB1C1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rgbClr val="CB1C1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CB1C1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CB1C1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Betrayal?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4609-2F76-174E-AD64-39B9220C9629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1919" y="1104344"/>
            <a:ext cx="7688161" cy="470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914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568" y="1087468"/>
            <a:ext cx="7326561" cy="47256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Betrayal?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4609-2F76-174E-AD64-39B9220C962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514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Betrayal?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4609-2F76-174E-AD64-39B9220C9629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862" y="1087468"/>
            <a:ext cx="7121971" cy="472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232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Betrayal?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4609-2F76-174E-AD64-39B9220C9629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057" y="1087468"/>
            <a:ext cx="6741885" cy="472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102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159" y="1095831"/>
            <a:ext cx="8263682" cy="47309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Betrayal?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4609-2F76-174E-AD64-39B9220C962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702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Betrayal?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4609-2F76-174E-AD64-39B9220C9629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711" y="1089611"/>
            <a:ext cx="7123575" cy="473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937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Betrayal?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4609-2F76-174E-AD64-39B9220C9629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8452" y="1097606"/>
            <a:ext cx="6708063" cy="472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4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Betrayal?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4609-2F76-174E-AD64-39B9220C9629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1919" y="1104344"/>
            <a:ext cx="7688161" cy="470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409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D078175-2122-8042-8CCC-6A47B34284B4}" vid="{26383172-10DB-3A4E-90F5-1519BD6CC18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Superbook Schools 111 ppt</Template>
  <TotalTime>37</TotalTime>
  <Words>24</Words>
  <Application>Microsoft Office PowerPoint</Application>
  <PresentationFormat>Widescreen</PresentationFormat>
  <Paragraphs>16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LucidaGrande</vt:lpstr>
      <vt:lpstr>Office Theme</vt:lpstr>
      <vt:lpstr>Betrayal?</vt:lpstr>
      <vt:lpstr>Betrayal?</vt:lpstr>
      <vt:lpstr>Betrayal?</vt:lpstr>
      <vt:lpstr>Betrayal?</vt:lpstr>
      <vt:lpstr>Betrayal?</vt:lpstr>
      <vt:lpstr>Betrayal?</vt:lpstr>
      <vt:lpstr>Betrayal?</vt:lpstr>
      <vt:lpstr>Betrayal?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Betrayal?</dc:title>
  <dc:creator>Nick Pollard</dc:creator>
  <cp:lastModifiedBy>David</cp:lastModifiedBy>
  <cp:revision>8</cp:revision>
  <dcterms:created xsi:type="dcterms:W3CDTF">2017-01-04T21:10:52Z</dcterms:created>
  <dcterms:modified xsi:type="dcterms:W3CDTF">2019-03-18T12:35:34Z</dcterms:modified>
</cp:coreProperties>
</file>